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  <p:sldMasterId id="2147483668" r:id="rId6"/>
    <p:sldMasterId id="2147483677" r:id="rId7"/>
  </p:sldMasterIdLst>
  <p:notesMasterIdLst>
    <p:notesMasterId r:id="rId28"/>
  </p:notesMasterIdLst>
  <p:sldIdLst>
    <p:sldId id="394" r:id="rId8"/>
    <p:sldId id="365" r:id="rId9"/>
    <p:sldId id="380" r:id="rId10"/>
    <p:sldId id="2134805600" r:id="rId11"/>
    <p:sldId id="382" r:id="rId12"/>
    <p:sldId id="2134805587" r:id="rId13"/>
    <p:sldId id="2134805588" r:id="rId14"/>
    <p:sldId id="391" r:id="rId15"/>
    <p:sldId id="2134805589" r:id="rId16"/>
    <p:sldId id="2134805590" r:id="rId17"/>
    <p:sldId id="2134805591" r:id="rId18"/>
    <p:sldId id="390" r:id="rId19"/>
    <p:sldId id="2134805592" r:id="rId20"/>
    <p:sldId id="2134805594" r:id="rId21"/>
    <p:sldId id="2134805598" r:id="rId22"/>
    <p:sldId id="2134805597" r:id="rId23"/>
    <p:sldId id="2134805599" r:id="rId24"/>
    <p:sldId id="366" r:id="rId25"/>
    <p:sldId id="334" r:id="rId26"/>
    <p:sldId id="2134805601" r:id="rId27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5E6278-0077-4711-929E-7B0DEE881227}" v="346" dt="2021-03-25T07:49:27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viewProps" Target="viewProps.xml"/><Relationship Id="rId8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514788-4B05-4CD5-A006-4D43AA9C8697}" type="doc">
      <dgm:prSet loTypeId="urn:microsoft.com/office/officeart/2018/2/layout/IconVerticalSolidList" loCatId="icon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5C28676-F2AB-414F-AB73-E23DC62A9CA7}">
      <dgm:prSet/>
      <dgm:spPr/>
      <dgm:t>
        <a:bodyPr/>
        <a:lstStyle/>
        <a:p>
          <a:pPr>
            <a:lnSpc>
              <a:spcPct val="100000"/>
            </a:lnSpc>
          </a:pPr>
          <a:r>
            <a:rPr lang="en-SE" dirty="0"/>
            <a:t>Main functions of </a:t>
          </a:r>
          <a:r>
            <a:rPr lang="en-GB" dirty="0"/>
            <a:t>Gerrit and Jenkins</a:t>
          </a:r>
          <a:r>
            <a:rPr lang="en-SE" dirty="0"/>
            <a:t> UI</a:t>
          </a:r>
          <a:endParaRPr lang="en-US" dirty="0"/>
        </a:p>
      </dgm:t>
    </dgm:pt>
    <dgm:pt modelId="{928A13EA-C4BD-45BE-A5BB-A5E292F4668F}" type="parTrans" cxnId="{FD2C7E2B-CC87-4F74-9E0A-FC16D07D9F76}">
      <dgm:prSet/>
      <dgm:spPr/>
      <dgm:t>
        <a:bodyPr/>
        <a:lstStyle/>
        <a:p>
          <a:endParaRPr lang="en-US"/>
        </a:p>
      </dgm:t>
    </dgm:pt>
    <dgm:pt modelId="{374833D0-5330-4721-9A6F-D9F6997A5897}" type="sibTrans" cxnId="{FD2C7E2B-CC87-4F74-9E0A-FC16D07D9F76}">
      <dgm:prSet/>
      <dgm:spPr/>
      <dgm:t>
        <a:bodyPr/>
        <a:lstStyle/>
        <a:p>
          <a:endParaRPr lang="en-US"/>
        </a:p>
      </dgm:t>
    </dgm:pt>
    <dgm:pt modelId="{C9A7134C-BA5E-4978-930C-7B8C02AA7E7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Setting up a Basic CI-flow</a:t>
          </a:r>
          <a:r>
            <a:rPr lang="en-SE" dirty="0"/>
            <a:t> in Jenkins</a:t>
          </a:r>
          <a:endParaRPr lang="en-US" dirty="0"/>
        </a:p>
      </dgm:t>
    </dgm:pt>
    <dgm:pt modelId="{F4C24D3E-1B96-461E-AA41-F92807778918}" type="parTrans" cxnId="{EB0743D3-9B30-46A2-B55B-A27CC05D3E56}">
      <dgm:prSet/>
      <dgm:spPr/>
      <dgm:t>
        <a:bodyPr/>
        <a:lstStyle/>
        <a:p>
          <a:endParaRPr lang="en-US"/>
        </a:p>
      </dgm:t>
    </dgm:pt>
    <dgm:pt modelId="{A0959989-0FD2-4171-9FFF-21042FC39177}" type="sibTrans" cxnId="{EB0743D3-9B30-46A2-B55B-A27CC05D3E56}">
      <dgm:prSet/>
      <dgm:spPr/>
      <dgm:t>
        <a:bodyPr/>
        <a:lstStyle/>
        <a:p>
          <a:endParaRPr lang="en-US"/>
        </a:p>
      </dgm:t>
    </dgm:pt>
    <dgm:pt modelId="{23457C93-D15E-4B86-B46E-BF8A6B6B1F8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Potential pitfalls with a CI-flow</a:t>
          </a:r>
          <a:endParaRPr lang="en-US" dirty="0"/>
        </a:p>
      </dgm:t>
    </dgm:pt>
    <dgm:pt modelId="{AAF2B3C4-348F-4E63-AB5C-942B699BFC44}" type="parTrans" cxnId="{1FAF7AD6-5A0B-4339-998F-004A3826C3EC}">
      <dgm:prSet/>
      <dgm:spPr/>
      <dgm:t>
        <a:bodyPr/>
        <a:lstStyle/>
        <a:p>
          <a:endParaRPr lang="en-US"/>
        </a:p>
      </dgm:t>
    </dgm:pt>
    <dgm:pt modelId="{78C27437-6AF5-4251-8411-0A1A12B8A499}" type="sibTrans" cxnId="{1FAF7AD6-5A0B-4339-998F-004A3826C3EC}">
      <dgm:prSet/>
      <dgm:spPr/>
      <dgm:t>
        <a:bodyPr/>
        <a:lstStyle/>
        <a:p>
          <a:endParaRPr lang="en-US"/>
        </a:p>
      </dgm:t>
    </dgm:pt>
    <dgm:pt modelId="{16C64493-11CA-4D10-B773-F33CC622A70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Setting up a big CI</a:t>
          </a:r>
          <a:endParaRPr lang="en-US" dirty="0"/>
        </a:p>
      </dgm:t>
    </dgm:pt>
    <dgm:pt modelId="{A267F491-0415-4165-AEA5-DDF63B2AF9BC}" type="parTrans" cxnId="{7C0AF10D-0848-4AFB-B3E4-014437A3F76F}">
      <dgm:prSet/>
      <dgm:spPr/>
      <dgm:t>
        <a:bodyPr/>
        <a:lstStyle/>
        <a:p>
          <a:endParaRPr lang="en-US"/>
        </a:p>
      </dgm:t>
    </dgm:pt>
    <dgm:pt modelId="{8F342B74-7EC8-475E-9AF7-D2E0D5A0EB15}" type="sibTrans" cxnId="{7C0AF10D-0848-4AFB-B3E4-014437A3F76F}">
      <dgm:prSet/>
      <dgm:spPr/>
      <dgm:t>
        <a:bodyPr/>
        <a:lstStyle/>
        <a:p>
          <a:endParaRPr lang="en-US"/>
        </a:p>
      </dgm:t>
    </dgm:pt>
    <dgm:pt modelId="{18437FBF-9871-41A0-8879-126569EFE26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Parallelism</a:t>
          </a:r>
          <a:endParaRPr lang="en-US" dirty="0"/>
        </a:p>
      </dgm:t>
    </dgm:pt>
    <dgm:pt modelId="{EB953175-733F-4D97-BCAC-08F5CDFDD744}" type="parTrans" cxnId="{E4728D5C-4AD1-4DC0-86FE-5D0764FDF764}">
      <dgm:prSet/>
      <dgm:spPr/>
      <dgm:t>
        <a:bodyPr/>
        <a:lstStyle/>
        <a:p>
          <a:endParaRPr lang="en-US"/>
        </a:p>
      </dgm:t>
    </dgm:pt>
    <dgm:pt modelId="{F125061E-B9AE-499C-8F73-D7770D49DCB9}" type="sibTrans" cxnId="{E4728D5C-4AD1-4DC0-86FE-5D0764FDF764}">
      <dgm:prSet/>
      <dgm:spPr/>
      <dgm:t>
        <a:bodyPr/>
        <a:lstStyle/>
        <a:p>
          <a:endParaRPr lang="en-US"/>
        </a:p>
      </dgm:t>
    </dgm:pt>
    <dgm:pt modelId="{E34557BF-39B2-405E-B29B-C2B1BD872A4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Smart testing</a:t>
          </a:r>
          <a:endParaRPr lang="en-US" dirty="0"/>
        </a:p>
      </dgm:t>
    </dgm:pt>
    <dgm:pt modelId="{C5424A0F-1CB3-46F6-A66B-E3C9C97D3D52}" type="parTrans" cxnId="{942EEF42-C2DD-4CF6-B4B2-5FDF0F2DDBE8}">
      <dgm:prSet/>
      <dgm:spPr/>
      <dgm:t>
        <a:bodyPr/>
        <a:lstStyle/>
        <a:p>
          <a:endParaRPr lang="en-US"/>
        </a:p>
      </dgm:t>
    </dgm:pt>
    <dgm:pt modelId="{D4C8D537-B4EB-4B6B-B41B-9392DB5973E4}" type="sibTrans" cxnId="{942EEF42-C2DD-4CF6-B4B2-5FDF0F2DDBE8}">
      <dgm:prSet/>
      <dgm:spPr/>
      <dgm:t>
        <a:bodyPr/>
        <a:lstStyle/>
        <a:p>
          <a:endParaRPr lang="en-US"/>
        </a:p>
      </dgm:t>
    </dgm:pt>
    <dgm:pt modelId="{DFECDD7C-9699-4C4C-8415-AF1FDC20E63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Disclaimer: </a:t>
          </a:r>
          <a:r>
            <a:rPr lang="en-SE" dirty="0"/>
            <a:t>This presentation is based on my experience</a:t>
          </a:r>
          <a:endParaRPr lang="en-US" dirty="0"/>
        </a:p>
      </dgm:t>
    </dgm:pt>
    <dgm:pt modelId="{86496789-28F7-4150-89A1-20540DF96EE8}" type="parTrans" cxnId="{04514189-9E9C-48DA-A35F-6C94F6B7CEB5}">
      <dgm:prSet/>
      <dgm:spPr/>
      <dgm:t>
        <a:bodyPr/>
        <a:lstStyle/>
        <a:p>
          <a:endParaRPr lang="en-US"/>
        </a:p>
      </dgm:t>
    </dgm:pt>
    <dgm:pt modelId="{473338DF-16BC-4DDD-8A06-171755D089AC}" type="sibTrans" cxnId="{04514189-9E9C-48DA-A35F-6C94F6B7CEB5}">
      <dgm:prSet/>
      <dgm:spPr/>
      <dgm:t>
        <a:bodyPr/>
        <a:lstStyle/>
        <a:p>
          <a:endParaRPr lang="en-US"/>
        </a:p>
      </dgm:t>
    </dgm:pt>
    <dgm:pt modelId="{E3306ACE-E3FF-4B08-9E21-17E469FC7BDC}" type="pres">
      <dgm:prSet presAssocID="{6D514788-4B05-4CD5-A006-4D43AA9C8697}" presName="root" presStyleCnt="0">
        <dgm:presLayoutVars>
          <dgm:dir/>
          <dgm:resizeHandles val="exact"/>
        </dgm:presLayoutVars>
      </dgm:prSet>
      <dgm:spPr/>
    </dgm:pt>
    <dgm:pt modelId="{9BC88D1F-41B2-46DB-9AAB-23CB898C2CA2}" type="pres">
      <dgm:prSet presAssocID="{25C28676-F2AB-414F-AB73-E23DC62A9CA7}" presName="compNode" presStyleCnt="0"/>
      <dgm:spPr/>
    </dgm:pt>
    <dgm:pt modelId="{4A31229F-B216-4CFC-8BBE-A0B581A04AA5}" type="pres">
      <dgm:prSet presAssocID="{25C28676-F2AB-414F-AB73-E23DC62A9CA7}" presName="bgRect" presStyleLbl="bgShp" presStyleIdx="0" presStyleCnt="5" custLinFactNeighborX="15699" custLinFactNeighborY="-3339"/>
      <dgm:spPr/>
    </dgm:pt>
    <dgm:pt modelId="{FCEC64D4-2EAC-4E51-9BAD-041708024062}" type="pres">
      <dgm:prSet presAssocID="{25C28676-F2AB-414F-AB73-E23DC62A9CA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9CD0C28-ED9C-44E7-AE43-ED71FC9A1594}" type="pres">
      <dgm:prSet presAssocID="{25C28676-F2AB-414F-AB73-E23DC62A9CA7}" presName="spaceRect" presStyleCnt="0"/>
      <dgm:spPr/>
    </dgm:pt>
    <dgm:pt modelId="{336711F1-7E40-48CB-AE25-1166B5EBD70C}" type="pres">
      <dgm:prSet presAssocID="{25C28676-F2AB-414F-AB73-E23DC62A9CA7}" presName="parTx" presStyleLbl="revTx" presStyleIdx="0" presStyleCnt="6">
        <dgm:presLayoutVars>
          <dgm:chMax val="0"/>
          <dgm:chPref val="0"/>
        </dgm:presLayoutVars>
      </dgm:prSet>
      <dgm:spPr/>
    </dgm:pt>
    <dgm:pt modelId="{B3786E27-A33D-4D56-A745-25FC7895BF53}" type="pres">
      <dgm:prSet presAssocID="{374833D0-5330-4721-9A6F-D9F6997A5897}" presName="sibTrans" presStyleCnt="0"/>
      <dgm:spPr/>
    </dgm:pt>
    <dgm:pt modelId="{4BFFBD18-96EF-4B8C-ACBF-5A79283E9919}" type="pres">
      <dgm:prSet presAssocID="{C9A7134C-BA5E-4978-930C-7B8C02AA7E70}" presName="compNode" presStyleCnt="0"/>
      <dgm:spPr/>
    </dgm:pt>
    <dgm:pt modelId="{33EED4A7-9C79-4B18-8767-8F05806830B6}" type="pres">
      <dgm:prSet presAssocID="{C9A7134C-BA5E-4978-930C-7B8C02AA7E70}" presName="bgRect" presStyleLbl="bgShp" presStyleIdx="1" presStyleCnt="5"/>
      <dgm:spPr/>
    </dgm:pt>
    <dgm:pt modelId="{4B467DA6-317A-404D-890A-A994977E7FD8}" type="pres">
      <dgm:prSet presAssocID="{C9A7134C-BA5E-4978-930C-7B8C02AA7E7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51388EBA-0BCB-4E43-93E0-CD5F0B501179}" type="pres">
      <dgm:prSet presAssocID="{C9A7134C-BA5E-4978-930C-7B8C02AA7E70}" presName="spaceRect" presStyleCnt="0"/>
      <dgm:spPr/>
    </dgm:pt>
    <dgm:pt modelId="{41C5D075-0AAF-489E-802F-A3D85E269924}" type="pres">
      <dgm:prSet presAssocID="{C9A7134C-BA5E-4978-930C-7B8C02AA7E70}" presName="parTx" presStyleLbl="revTx" presStyleIdx="1" presStyleCnt="6">
        <dgm:presLayoutVars>
          <dgm:chMax val="0"/>
          <dgm:chPref val="0"/>
        </dgm:presLayoutVars>
      </dgm:prSet>
      <dgm:spPr/>
    </dgm:pt>
    <dgm:pt modelId="{7ED293FD-0E73-4E66-BAEA-1A6D6D1A9F1E}" type="pres">
      <dgm:prSet presAssocID="{A0959989-0FD2-4171-9FFF-21042FC39177}" presName="sibTrans" presStyleCnt="0"/>
      <dgm:spPr/>
    </dgm:pt>
    <dgm:pt modelId="{B95C2E6F-8322-429F-B655-3D02967BC7CF}" type="pres">
      <dgm:prSet presAssocID="{23457C93-D15E-4B86-B46E-BF8A6B6B1F8B}" presName="compNode" presStyleCnt="0"/>
      <dgm:spPr/>
    </dgm:pt>
    <dgm:pt modelId="{AD1D6AF3-E8F2-4647-945C-132F9E129636}" type="pres">
      <dgm:prSet presAssocID="{23457C93-D15E-4B86-B46E-BF8A6B6B1F8B}" presName="bgRect" presStyleLbl="bgShp" presStyleIdx="2" presStyleCnt="5"/>
      <dgm:spPr/>
    </dgm:pt>
    <dgm:pt modelId="{A35128FF-1B51-41E0-A570-676581442747}" type="pres">
      <dgm:prSet presAssocID="{23457C93-D15E-4B86-B46E-BF8A6B6B1F8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3431ADFE-5AFD-4C70-A71D-AD841F972C8B}" type="pres">
      <dgm:prSet presAssocID="{23457C93-D15E-4B86-B46E-BF8A6B6B1F8B}" presName="spaceRect" presStyleCnt="0"/>
      <dgm:spPr/>
    </dgm:pt>
    <dgm:pt modelId="{3EB13CE2-602B-4720-9EEE-BFA86727016B}" type="pres">
      <dgm:prSet presAssocID="{23457C93-D15E-4B86-B46E-BF8A6B6B1F8B}" presName="parTx" presStyleLbl="revTx" presStyleIdx="2" presStyleCnt="6">
        <dgm:presLayoutVars>
          <dgm:chMax val="0"/>
          <dgm:chPref val="0"/>
        </dgm:presLayoutVars>
      </dgm:prSet>
      <dgm:spPr/>
    </dgm:pt>
    <dgm:pt modelId="{4EAB8E86-5C53-4448-9F1E-4C05AF18E049}" type="pres">
      <dgm:prSet presAssocID="{78C27437-6AF5-4251-8411-0A1A12B8A499}" presName="sibTrans" presStyleCnt="0"/>
      <dgm:spPr/>
    </dgm:pt>
    <dgm:pt modelId="{05D71E79-12A9-4E02-B13C-1B1A55F51BC4}" type="pres">
      <dgm:prSet presAssocID="{16C64493-11CA-4D10-B773-F33CC622A70E}" presName="compNode" presStyleCnt="0"/>
      <dgm:spPr/>
    </dgm:pt>
    <dgm:pt modelId="{458B7AF8-286C-474B-A4FF-2C5E1BE6C36C}" type="pres">
      <dgm:prSet presAssocID="{16C64493-11CA-4D10-B773-F33CC622A70E}" presName="bgRect" presStyleLbl="bgShp" presStyleIdx="3" presStyleCnt="5"/>
      <dgm:spPr/>
    </dgm:pt>
    <dgm:pt modelId="{B05AB77F-5438-4216-AC56-0BD7401CFC0F}" type="pres">
      <dgm:prSet presAssocID="{16C64493-11CA-4D10-B773-F33CC622A70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11EF224-DE4D-47D3-8ACC-C97973598B15}" type="pres">
      <dgm:prSet presAssocID="{16C64493-11CA-4D10-B773-F33CC622A70E}" presName="spaceRect" presStyleCnt="0"/>
      <dgm:spPr/>
    </dgm:pt>
    <dgm:pt modelId="{CC59B209-3BE8-42E1-86CB-0525AC33E8E6}" type="pres">
      <dgm:prSet presAssocID="{16C64493-11CA-4D10-B773-F33CC622A70E}" presName="parTx" presStyleLbl="revTx" presStyleIdx="3" presStyleCnt="6">
        <dgm:presLayoutVars>
          <dgm:chMax val="0"/>
          <dgm:chPref val="0"/>
        </dgm:presLayoutVars>
      </dgm:prSet>
      <dgm:spPr/>
    </dgm:pt>
    <dgm:pt modelId="{4732D67B-9AFB-43C4-9D7A-D529D049A5F8}" type="pres">
      <dgm:prSet presAssocID="{16C64493-11CA-4D10-B773-F33CC622A70E}" presName="desTx" presStyleLbl="revTx" presStyleIdx="4" presStyleCnt="6">
        <dgm:presLayoutVars/>
      </dgm:prSet>
      <dgm:spPr/>
    </dgm:pt>
    <dgm:pt modelId="{020B6BC7-6410-4E42-9CFB-4686E887E5A6}" type="pres">
      <dgm:prSet presAssocID="{8F342B74-7EC8-475E-9AF7-D2E0D5A0EB15}" presName="sibTrans" presStyleCnt="0"/>
      <dgm:spPr/>
    </dgm:pt>
    <dgm:pt modelId="{A83B75FD-16BF-4460-B648-679B1A70EEEB}" type="pres">
      <dgm:prSet presAssocID="{DFECDD7C-9699-4C4C-8415-AF1FDC20E634}" presName="compNode" presStyleCnt="0"/>
      <dgm:spPr/>
    </dgm:pt>
    <dgm:pt modelId="{B88545C4-33EA-4625-9340-59DF3B141C38}" type="pres">
      <dgm:prSet presAssocID="{DFECDD7C-9699-4C4C-8415-AF1FDC20E634}" presName="bgRect" presStyleLbl="bgShp" presStyleIdx="4" presStyleCnt="5"/>
      <dgm:spPr/>
    </dgm:pt>
    <dgm:pt modelId="{41DE25EE-C460-4EE6-8F0C-328921A256E2}" type="pres">
      <dgm:prSet presAssocID="{DFECDD7C-9699-4C4C-8415-AF1FDC20E63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nger"/>
        </a:ext>
      </dgm:extLst>
    </dgm:pt>
    <dgm:pt modelId="{A0D28F95-4AEA-45A1-BF00-CA6C01F75F85}" type="pres">
      <dgm:prSet presAssocID="{DFECDD7C-9699-4C4C-8415-AF1FDC20E634}" presName="spaceRect" presStyleCnt="0"/>
      <dgm:spPr/>
    </dgm:pt>
    <dgm:pt modelId="{BDE2D640-411C-43E6-AB63-E26CADA60699}" type="pres">
      <dgm:prSet presAssocID="{DFECDD7C-9699-4C4C-8415-AF1FDC20E63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0249C009-59D0-456A-B93F-0E4DDAA0C2BB}" type="presOf" srcId="{23457C93-D15E-4B86-B46E-BF8A6B6B1F8B}" destId="{3EB13CE2-602B-4720-9EEE-BFA86727016B}" srcOrd="0" destOrd="0" presId="urn:microsoft.com/office/officeart/2018/2/layout/IconVerticalSolidList"/>
    <dgm:cxn modelId="{7C0AF10D-0848-4AFB-B3E4-014437A3F76F}" srcId="{6D514788-4B05-4CD5-A006-4D43AA9C8697}" destId="{16C64493-11CA-4D10-B773-F33CC622A70E}" srcOrd="3" destOrd="0" parTransId="{A267F491-0415-4165-AEA5-DDF63B2AF9BC}" sibTransId="{8F342B74-7EC8-475E-9AF7-D2E0D5A0EB15}"/>
    <dgm:cxn modelId="{6E792A0E-CFC1-4E47-8C02-AD5741A4DD83}" type="presOf" srcId="{25C28676-F2AB-414F-AB73-E23DC62A9CA7}" destId="{336711F1-7E40-48CB-AE25-1166B5EBD70C}" srcOrd="0" destOrd="0" presId="urn:microsoft.com/office/officeart/2018/2/layout/IconVerticalSolidList"/>
    <dgm:cxn modelId="{FD2C7E2B-CC87-4F74-9E0A-FC16D07D9F76}" srcId="{6D514788-4B05-4CD5-A006-4D43AA9C8697}" destId="{25C28676-F2AB-414F-AB73-E23DC62A9CA7}" srcOrd="0" destOrd="0" parTransId="{928A13EA-C4BD-45BE-A5BB-A5E292F4668F}" sibTransId="{374833D0-5330-4721-9A6F-D9F6997A5897}"/>
    <dgm:cxn modelId="{E64E8939-047C-460F-85BB-D34CF933E56A}" type="presOf" srcId="{E34557BF-39B2-405E-B29B-C2B1BD872A4E}" destId="{4732D67B-9AFB-43C4-9D7A-D529D049A5F8}" srcOrd="0" destOrd="1" presId="urn:microsoft.com/office/officeart/2018/2/layout/IconVerticalSolidList"/>
    <dgm:cxn modelId="{E4728D5C-4AD1-4DC0-86FE-5D0764FDF764}" srcId="{16C64493-11CA-4D10-B773-F33CC622A70E}" destId="{18437FBF-9871-41A0-8879-126569EFE264}" srcOrd="0" destOrd="0" parTransId="{EB953175-733F-4D97-BCAC-08F5CDFDD744}" sibTransId="{F125061E-B9AE-499C-8F73-D7770D49DCB9}"/>
    <dgm:cxn modelId="{942EEF42-C2DD-4CF6-B4B2-5FDF0F2DDBE8}" srcId="{16C64493-11CA-4D10-B773-F33CC622A70E}" destId="{E34557BF-39B2-405E-B29B-C2B1BD872A4E}" srcOrd="1" destOrd="0" parTransId="{C5424A0F-1CB3-46F6-A66B-E3C9C97D3D52}" sibTransId="{D4C8D537-B4EB-4B6B-B41B-9392DB5973E4}"/>
    <dgm:cxn modelId="{2B00D77F-EB9A-4A3C-AF44-DDB12C8556DE}" type="presOf" srcId="{16C64493-11CA-4D10-B773-F33CC622A70E}" destId="{CC59B209-3BE8-42E1-86CB-0525AC33E8E6}" srcOrd="0" destOrd="0" presId="urn:microsoft.com/office/officeart/2018/2/layout/IconVerticalSolidList"/>
    <dgm:cxn modelId="{A0655E88-DCEC-4811-8A1B-7163911BEAB0}" type="presOf" srcId="{DFECDD7C-9699-4C4C-8415-AF1FDC20E634}" destId="{BDE2D640-411C-43E6-AB63-E26CADA60699}" srcOrd="0" destOrd="0" presId="urn:microsoft.com/office/officeart/2018/2/layout/IconVerticalSolidList"/>
    <dgm:cxn modelId="{04514189-9E9C-48DA-A35F-6C94F6B7CEB5}" srcId="{6D514788-4B05-4CD5-A006-4D43AA9C8697}" destId="{DFECDD7C-9699-4C4C-8415-AF1FDC20E634}" srcOrd="4" destOrd="0" parTransId="{86496789-28F7-4150-89A1-20540DF96EE8}" sibTransId="{473338DF-16BC-4DDD-8A06-171755D089AC}"/>
    <dgm:cxn modelId="{B6B434B5-0930-4F68-B0EF-2705CDDAEACF}" type="presOf" srcId="{18437FBF-9871-41A0-8879-126569EFE264}" destId="{4732D67B-9AFB-43C4-9D7A-D529D049A5F8}" srcOrd="0" destOrd="0" presId="urn:microsoft.com/office/officeart/2018/2/layout/IconVerticalSolidList"/>
    <dgm:cxn modelId="{47D58ECC-783E-4AC7-98B1-8849349FA1CC}" type="presOf" srcId="{C9A7134C-BA5E-4978-930C-7B8C02AA7E70}" destId="{41C5D075-0AAF-489E-802F-A3D85E269924}" srcOrd="0" destOrd="0" presId="urn:microsoft.com/office/officeart/2018/2/layout/IconVerticalSolidList"/>
    <dgm:cxn modelId="{EB0743D3-9B30-46A2-B55B-A27CC05D3E56}" srcId="{6D514788-4B05-4CD5-A006-4D43AA9C8697}" destId="{C9A7134C-BA5E-4978-930C-7B8C02AA7E70}" srcOrd="1" destOrd="0" parTransId="{F4C24D3E-1B96-461E-AA41-F92807778918}" sibTransId="{A0959989-0FD2-4171-9FFF-21042FC39177}"/>
    <dgm:cxn modelId="{1FAF7AD6-5A0B-4339-998F-004A3826C3EC}" srcId="{6D514788-4B05-4CD5-A006-4D43AA9C8697}" destId="{23457C93-D15E-4B86-B46E-BF8A6B6B1F8B}" srcOrd="2" destOrd="0" parTransId="{AAF2B3C4-348F-4E63-AB5C-942B699BFC44}" sibTransId="{78C27437-6AF5-4251-8411-0A1A12B8A499}"/>
    <dgm:cxn modelId="{D386BFFF-A6BC-41BD-8C54-32CB57E83533}" type="presOf" srcId="{6D514788-4B05-4CD5-A006-4D43AA9C8697}" destId="{E3306ACE-E3FF-4B08-9E21-17E469FC7BDC}" srcOrd="0" destOrd="0" presId="urn:microsoft.com/office/officeart/2018/2/layout/IconVerticalSolidList"/>
    <dgm:cxn modelId="{06D4EFA2-2005-4D6C-AF4C-26276B03979B}" type="presParOf" srcId="{E3306ACE-E3FF-4B08-9E21-17E469FC7BDC}" destId="{9BC88D1F-41B2-46DB-9AAB-23CB898C2CA2}" srcOrd="0" destOrd="0" presId="urn:microsoft.com/office/officeart/2018/2/layout/IconVerticalSolidList"/>
    <dgm:cxn modelId="{EF9879F8-15D2-4A51-9FE5-C2938109B625}" type="presParOf" srcId="{9BC88D1F-41B2-46DB-9AAB-23CB898C2CA2}" destId="{4A31229F-B216-4CFC-8BBE-A0B581A04AA5}" srcOrd="0" destOrd="0" presId="urn:microsoft.com/office/officeart/2018/2/layout/IconVerticalSolidList"/>
    <dgm:cxn modelId="{C052C9EB-7CFE-4CBC-9FC1-8DE345F9C150}" type="presParOf" srcId="{9BC88D1F-41B2-46DB-9AAB-23CB898C2CA2}" destId="{FCEC64D4-2EAC-4E51-9BAD-041708024062}" srcOrd="1" destOrd="0" presId="urn:microsoft.com/office/officeart/2018/2/layout/IconVerticalSolidList"/>
    <dgm:cxn modelId="{C9F7A499-35FB-4FD5-954C-632BDFEB78C2}" type="presParOf" srcId="{9BC88D1F-41B2-46DB-9AAB-23CB898C2CA2}" destId="{C9CD0C28-ED9C-44E7-AE43-ED71FC9A1594}" srcOrd="2" destOrd="0" presId="urn:microsoft.com/office/officeart/2018/2/layout/IconVerticalSolidList"/>
    <dgm:cxn modelId="{2D0E04DF-DBD3-4A8F-91EA-326B08F87794}" type="presParOf" srcId="{9BC88D1F-41B2-46DB-9AAB-23CB898C2CA2}" destId="{336711F1-7E40-48CB-AE25-1166B5EBD70C}" srcOrd="3" destOrd="0" presId="urn:microsoft.com/office/officeart/2018/2/layout/IconVerticalSolidList"/>
    <dgm:cxn modelId="{9A478AF7-62FD-48D1-8F9B-42FA5B192C2C}" type="presParOf" srcId="{E3306ACE-E3FF-4B08-9E21-17E469FC7BDC}" destId="{B3786E27-A33D-4D56-A745-25FC7895BF53}" srcOrd="1" destOrd="0" presId="urn:microsoft.com/office/officeart/2018/2/layout/IconVerticalSolidList"/>
    <dgm:cxn modelId="{E6CD16A9-513B-4ED1-AC32-F0FF0735CDCE}" type="presParOf" srcId="{E3306ACE-E3FF-4B08-9E21-17E469FC7BDC}" destId="{4BFFBD18-96EF-4B8C-ACBF-5A79283E9919}" srcOrd="2" destOrd="0" presId="urn:microsoft.com/office/officeart/2018/2/layout/IconVerticalSolidList"/>
    <dgm:cxn modelId="{3BAFA171-C733-4BBA-8D6C-30DFF3A2D4DB}" type="presParOf" srcId="{4BFFBD18-96EF-4B8C-ACBF-5A79283E9919}" destId="{33EED4A7-9C79-4B18-8767-8F05806830B6}" srcOrd="0" destOrd="0" presId="urn:microsoft.com/office/officeart/2018/2/layout/IconVerticalSolidList"/>
    <dgm:cxn modelId="{DFE07C93-0866-4821-81AF-C1EB08AA3479}" type="presParOf" srcId="{4BFFBD18-96EF-4B8C-ACBF-5A79283E9919}" destId="{4B467DA6-317A-404D-890A-A994977E7FD8}" srcOrd="1" destOrd="0" presId="urn:microsoft.com/office/officeart/2018/2/layout/IconVerticalSolidList"/>
    <dgm:cxn modelId="{DD71A4E2-9944-49F2-822C-7AC1ADEF74BA}" type="presParOf" srcId="{4BFFBD18-96EF-4B8C-ACBF-5A79283E9919}" destId="{51388EBA-0BCB-4E43-93E0-CD5F0B501179}" srcOrd="2" destOrd="0" presId="urn:microsoft.com/office/officeart/2018/2/layout/IconVerticalSolidList"/>
    <dgm:cxn modelId="{E990FD90-78EE-441F-861D-7FEDBED99ED0}" type="presParOf" srcId="{4BFFBD18-96EF-4B8C-ACBF-5A79283E9919}" destId="{41C5D075-0AAF-489E-802F-A3D85E269924}" srcOrd="3" destOrd="0" presId="urn:microsoft.com/office/officeart/2018/2/layout/IconVerticalSolidList"/>
    <dgm:cxn modelId="{CFCAFA4D-86A4-495F-8E3A-608797B7BAEB}" type="presParOf" srcId="{E3306ACE-E3FF-4B08-9E21-17E469FC7BDC}" destId="{7ED293FD-0E73-4E66-BAEA-1A6D6D1A9F1E}" srcOrd="3" destOrd="0" presId="urn:microsoft.com/office/officeart/2018/2/layout/IconVerticalSolidList"/>
    <dgm:cxn modelId="{04C1AACD-A436-4D6F-8FC9-549630B08913}" type="presParOf" srcId="{E3306ACE-E3FF-4B08-9E21-17E469FC7BDC}" destId="{B95C2E6F-8322-429F-B655-3D02967BC7CF}" srcOrd="4" destOrd="0" presId="urn:microsoft.com/office/officeart/2018/2/layout/IconVerticalSolidList"/>
    <dgm:cxn modelId="{74F4F1B9-0A06-4DC9-A43E-CDF2BA0765FA}" type="presParOf" srcId="{B95C2E6F-8322-429F-B655-3D02967BC7CF}" destId="{AD1D6AF3-E8F2-4647-945C-132F9E129636}" srcOrd="0" destOrd="0" presId="urn:microsoft.com/office/officeart/2018/2/layout/IconVerticalSolidList"/>
    <dgm:cxn modelId="{27361767-6490-434F-822C-86E95BF5C6EF}" type="presParOf" srcId="{B95C2E6F-8322-429F-B655-3D02967BC7CF}" destId="{A35128FF-1B51-41E0-A570-676581442747}" srcOrd="1" destOrd="0" presId="urn:microsoft.com/office/officeart/2018/2/layout/IconVerticalSolidList"/>
    <dgm:cxn modelId="{C815091E-457E-456A-AE89-8026EF6EFA21}" type="presParOf" srcId="{B95C2E6F-8322-429F-B655-3D02967BC7CF}" destId="{3431ADFE-5AFD-4C70-A71D-AD841F972C8B}" srcOrd="2" destOrd="0" presId="urn:microsoft.com/office/officeart/2018/2/layout/IconVerticalSolidList"/>
    <dgm:cxn modelId="{9940DC78-434B-4A32-846B-8E5BF1E55E57}" type="presParOf" srcId="{B95C2E6F-8322-429F-B655-3D02967BC7CF}" destId="{3EB13CE2-602B-4720-9EEE-BFA86727016B}" srcOrd="3" destOrd="0" presId="urn:microsoft.com/office/officeart/2018/2/layout/IconVerticalSolidList"/>
    <dgm:cxn modelId="{F4FA9B81-37C5-475D-B9BC-FEB3A7CF25CC}" type="presParOf" srcId="{E3306ACE-E3FF-4B08-9E21-17E469FC7BDC}" destId="{4EAB8E86-5C53-4448-9F1E-4C05AF18E049}" srcOrd="5" destOrd="0" presId="urn:microsoft.com/office/officeart/2018/2/layout/IconVerticalSolidList"/>
    <dgm:cxn modelId="{1BA0AE9A-75C7-4D45-B1AA-C18A1BC2C0E5}" type="presParOf" srcId="{E3306ACE-E3FF-4B08-9E21-17E469FC7BDC}" destId="{05D71E79-12A9-4E02-B13C-1B1A55F51BC4}" srcOrd="6" destOrd="0" presId="urn:microsoft.com/office/officeart/2018/2/layout/IconVerticalSolidList"/>
    <dgm:cxn modelId="{4CBCE37D-C073-40EF-BE51-AB6CA33269AB}" type="presParOf" srcId="{05D71E79-12A9-4E02-B13C-1B1A55F51BC4}" destId="{458B7AF8-286C-474B-A4FF-2C5E1BE6C36C}" srcOrd="0" destOrd="0" presId="urn:microsoft.com/office/officeart/2018/2/layout/IconVerticalSolidList"/>
    <dgm:cxn modelId="{997479F4-C649-474C-BD63-E579D3E8A2B5}" type="presParOf" srcId="{05D71E79-12A9-4E02-B13C-1B1A55F51BC4}" destId="{B05AB77F-5438-4216-AC56-0BD7401CFC0F}" srcOrd="1" destOrd="0" presId="urn:microsoft.com/office/officeart/2018/2/layout/IconVerticalSolidList"/>
    <dgm:cxn modelId="{97CB1AB8-24B3-4628-9B22-85BAEB974765}" type="presParOf" srcId="{05D71E79-12A9-4E02-B13C-1B1A55F51BC4}" destId="{C11EF224-DE4D-47D3-8ACC-C97973598B15}" srcOrd="2" destOrd="0" presId="urn:microsoft.com/office/officeart/2018/2/layout/IconVerticalSolidList"/>
    <dgm:cxn modelId="{4A0B0AD4-512A-4C45-AAA7-B1EF3BB7EE9A}" type="presParOf" srcId="{05D71E79-12A9-4E02-B13C-1B1A55F51BC4}" destId="{CC59B209-3BE8-42E1-86CB-0525AC33E8E6}" srcOrd="3" destOrd="0" presId="urn:microsoft.com/office/officeart/2018/2/layout/IconVerticalSolidList"/>
    <dgm:cxn modelId="{71FB9DE6-489E-4A9F-A461-7B0C755DA9DC}" type="presParOf" srcId="{05D71E79-12A9-4E02-B13C-1B1A55F51BC4}" destId="{4732D67B-9AFB-43C4-9D7A-D529D049A5F8}" srcOrd="4" destOrd="0" presId="urn:microsoft.com/office/officeart/2018/2/layout/IconVerticalSolidList"/>
    <dgm:cxn modelId="{7AB75AB5-A7E0-4B59-89D8-38E600B0E8C8}" type="presParOf" srcId="{E3306ACE-E3FF-4B08-9E21-17E469FC7BDC}" destId="{020B6BC7-6410-4E42-9CFB-4686E887E5A6}" srcOrd="7" destOrd="0" presId="urn:microsoft.com/office/officeart/2018/2/layout/IconVerticalSolidList"/>
    <dgm:cxn modelId="{097E8956-9CCD-40FD-A33A-D7CEECFB8009}" type="presParOf" srcId="{E3306ACE-E3FF-4B08-9E21-17E469FC7BDC}" destId="{A83B75FD-16BF-4460-B648-679B1A70EEEB}" srcOrd="8" destOrd="0" presId="urn:microsoft.com/office/officeart/2018/2/layout/IconVerticalSolidList"/>
    <dgm:cxn modelId="{F4BD2A02-E20C-431C-9126-0AD90571C4C9}" type="presParOf" srcId="{A83B75FD-16BF-4460-B648-679B1A70EEEB}" destId="{B88545C4-33EA-4625-9340-59DF3B141C38}" srcOrd="0" destOrd="0" presId="urn:microsoft.com/office/officeart/2018/2/layout/IconVerticalSolidList"/>
    <dgm:cxn modelId="{C95BFDDF-19AA-4F0F-9929-16556B836F81}" type="presParOf" srcId="{A83B75FD-16BF-4460-B648-679B1A70EEEB}" destId="{41DE25EE-C460-4EE6-8F0C-328921A256E2}" srcOrd="1" destOrd="0" presId="urn:microsoft.com/office/officeart/2018/2/layout/IconVerticalSolidList"/>
    <dgm:cxn modelId="{4EAEA5D1-1541-4454-99F9-4AC6BBA4D63F}" type="presParOf" srcId="{A83B75FD-16BF-4460-B648-679B1A70EEEB}" destId="{A0D28F95-4AEA-45A1-BF00-CA6C01F75F85}" srcOrd="2" destOrd="0" presId="urn:microsoft.com/office/officeart/2018/2/layout/IconVerticalSolidList"/>
    <dgm:cxn modelId="{A2BF6AE7-AC4A-445B-9D12-8BDA7848B030}" type="presParOf" srcId="{A83B75FD-16BF-4460-B648-679B1A70EEEB}" destId="{BDE2D640-411C-43E6-AB63-E26CADA606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1229F-B216-4CFC-8BBE-A0B581A04AA5}">
      <dsp:nvSpPr>
        <dsp:cNvPr id="0" name=""/>
        <dsp:cNvSpPr/>
      </dsp:nvSpPr>
      <dsp:spPr>
        <a:xfrm>
          <a:off x="0" y="0"/>
          <a:ext cx="5862403" cy="87514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EC64D4-2EAC-4E51-9BAD-041708024062}">
      <dsp:nvSpPr>
        <dsp:cNvPr id="0" name=""/>
        <dsp:cNvSpPr/>
      </dsp:nvSpPr>
      <dsp:spPr>
        <a:xfrm>
          <a:off x="264731" y="201016"/>
          <a:ext cx="481330" cy="4813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36711F1-7E40-48CB-AE25-1166B5EBD70C}">
      <dsp:nvSpPr>
        <dsp:cNvPr id="0" name=""/>
        <dsp:cNvSpPr/>
      </dsp:nvSpPr>
      <dsp:spPr>
        <a:xfrm>
          <a:off x="1010794" y="4108"/>
          <a:ext cx="4851608" cy="875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20" tIns="92620" rIns="92620" bIns="926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1900" kern="1200" dirty="0"/>
            <a:t>Main functions of </a:t>
          </a:r>
          <a:r>
            <a:rPr lang="en-GB" sz="1900" kern="1200" dirty="0"/>
            <a:t>Gerrit and Jenkins</a:t>
          </a:r>
          <a:r>
            <a:rPr lang="en-SE" sz="1900" kern="1200" dirty="0"/>
            <a:t> UI</a:t>
          </a:r>
          <a:endParaRPr lang="en-US" sz="1900" kern="1200" dirty="0"/>
        </a:p>
      </dsp:txBody>
      <dsp:txXfrm>
        <a:off x="1010794" y="4108"/>
        <a:ext cx="4851608" cy="875146"/>
      </dsp:txXfrm>
    </dsp:sp>
    <dsp:sp modelId="{33EED4A7-9C79-4B18-8767-8F05806830B6}">
      <dsp:nvSpPr>
        <dsp:cNvPr id="0" name=""/>
        <dsp:cNvSpPr/>
      </dsp:nvSpPr>
      <dsp:spPr>
        <a:xfrm>
          <a:off x="0" y="1098042"/>
          <a:ext cx="5862403" cy="87514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467DA6-317A-404D-890A-A994977E7FD8}">
      <dsp:nvSpPr>
        <dsp:cNvPr id="0" name=""/>
        <dsp:cNvSpPr/>
      </dsp:nvSpPr>
      <dsp:spPr>
        <a:xfrm>
          <a:off x="264731" y="1294950"/>
          <a:ext cx="481330" cy="4813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1C5D075-0AAF-489E-802F-A3D85E269924}">
      <dsp:nvSpPr>
        <dsp:cNvPr id="0" name=""/>
        <dsp:cNvSpPr/>
      </dsp:nvSpPr>
      <dsp:spPr>
        <a:xfrm>
          <a:off x="1010794" y="1098042"/>
          <a:ext cx="4851608" cy="875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20" tIns="92620" rIns="92620" bIns="926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Setting up a Basic CI-flow</a:t>
          </a:r>
          <a:r>
            <a:rPr lang="en-SE" sz="1900" kern="1200" dirty="0"/>
            <a:t> in Jenkins</a:t>
          </a:r>
          <a:endParaRPr lang="en-US" sz="1900" kern="1200" dirty="0"/>
        </a:p>
      </dsp:txBody>
      <dsp:txXfrm>
        <a:off x="1010794" y="1098042"/>
        <a:ext cx="4851608" cy="875146"/>
      </dsp:txXfrm>
    </dsp:sp>
    <dsp:sp modelId="{AD1D6AF3-E8F2-4647-945C-132F9E129636}">
      <dsp:nvSpPr>
        <dsp:cNvPr id="0" name=""/>
        <dsp:cNvSpPr/>
      </dsp:nvSpPr>
      <dsp:spPr>
        <a:xfrm>
          <a:off x="0" y="2191976"/>
          <a:ext cx="5862403" cy="87514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5128FF-1B51-41E0-A570-676581442747}">
      <dsp:nvSpPr>
        <dsp:cNvPr id="0" name=""/>
        <dsp:cNvSpPr/>
      </dsp:nvSpPr>
      <dsp:spPr>
        <a:xfrm>
          <a:off x="264731" y="2388884"/>
          <a:ext cx="481330" cy="4813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EB13CE2-602B-4720-9EEE-BFA86727016B}">
      <dsp:nvSpPr>
        <dsp:cNvPr id="0" name=""/>
        <dsp:cNvSpPr/>
      </dsp:nvSpPr>
      <dsp:spPr>
        <a:xfrm>
          <a:off x="1010794" y="2191976"/>
          <a:ext cx="4851608" cy="875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20" tIns="92620" rIns="92620" bIns="926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Potential pitfalls with a CI-flow</a:t>
          </a:r>
          <a:endParaRPr lang="en-US" sz="1900" kern="1200" dirty="0"/>
        </a:p>
      </dsp:txBody>
      <dsp:txXfrm>
        <a:off x="1010794" y="2191976"/>
        <a:ext cx="4851608" cy="875146"/>
      </dsp:txXfrm>
    </dsp:sp>
    <dsp:sp modelId="{458B7AF8-286C-474B-A4FF-2C5E1BE6C36C}">
      <dsp:nvSpPr>
        <dsp:cNvPr id="0" name=""/>
        <dsp:cNvSpPr/>
      </dsp:nvSpPr>
      <dsp:spPr>
        <a:xfrm>
          <a:off x="0" y="3285909"/>
          <a:ext cx="5862403" cy="87514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5AB77F-5438-4216-AC56-0BD7401CFC0F}">
      <dsp:nvSpPr>
        <dsp:cNvPr id="0" name=""/>
        <dsp:cNvSpPr/>
      </dsp:nvSpPr>
      <dsp:spPr>
        <a:xfrm>
          <a:off x="264731" y="3482817"/>
          <a:ext cx="481330" cy="4813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C59B209-3BE8-42E1-86CB-0525AC33E8E6}">
      <dsp:nvSpPr>
        <dsp:cNvPr id="0" name=""/>
        <dsp:cNvSpPr/>
      </dsp:nvSpPr>
      <dsp:spPr>
        <a:xfrm>
          <a:off x="1010794" y="3285909"/>
          <a:ext cx="2638081" cy="875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20" tIns="92620" rIns="92620" bIns="926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Setting up a big CI</a:t>
          </a:r>
          <a:endParaRPr lang="en-US" sz="1900" kern="1200" dirty="0"/>
        </a:p>
      </dsp:txBody>
      <dsp:txXfrm>
        <a:off x="1010794" y="3285909"/>
        <a:ext cx="2638081" cy="875146"/>
      </dsp:txXfrm>
    </dsp:sp>
    <dsp:sp modelId="{4732D67B-9AFB-43C4-9D7A-D529D049A5F8}">
      <dsp:nvSpPr>
        <dsp:cNvPr id="0" name=""/>
        <dsp:cNvSpPr/>
      </dsp:nvSpPr>
      <dsp:spPr>
        <a:xfrm>
          <a:off x="3648876" y="3285909"/>
          <a:ext cx="2213526" cy="875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20" tIns="92620" rIns="92620" bIns="9262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Parallelism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Smart testing</a:t>
          </a:r>
          <a:endParaRPr lang="en-US" sz="1700" kern="1200" dirty="0"/>
        </a:p>
      </dsp:txBody>
      <dsp:txXfrm>
        <a:off x="3648876" y="3285909"/>
        <a:ext cx="2213526" cy="875146"/>
      </dsp:txXfrm>
    </dsp:sp>
    <dsp:sp modelId="{B88545C4-33EA-4625-9340-59DF3B141C38}">
      <dsp:nvSpPr>
        <dsp:cNvPr id="0" name=""/>
        <dsp:cNvSpPr/>
      </dsp:nvSpPr>
      <dsp:spPr>
        <a:xfrm>
          <a:off x="0" y="4379843"/>
          <a:ext cx="5862403" cy="87514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1DE25EE-C460-4EE6-8F0C-328921A256E2}">
      <dsp:nvSpPr>
        <dsp:cNvPr id="0" name=""/>
        <dsp:cNvSpPr/>
      </dsp:nvSpPr>
      <dsp:spPr>
        <a:xfrm>
          <a:off x="264731" y="4576751"/>
          <a:ext cx="481330" cy="48133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DE2D640-411C-43E6-AB63-E26CADA60699}">
      <dsp:nvSpPr>
        <dsp:cNvPr id="0" name=""/>
        <dsp:cNvSpPr/>
      </dsp:nvSpPr>
      <dsp:spPr>
        <a:xfrm>
          <a:off x="1010794" y="4379843"/>
          <a:ext cx="4851608" cy="875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620" tIns="92620" rIns="92620" bIns="926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Disclaimer: </a:t>
          </a:r>
          <a:r>
            <a:rPr lang="en-SE" sz="1900" kern="1200" dirty="0"/>
            <a:t>This presentation is based on my experience</a:t>
          </a:r>
          <a:endParaRPr lang="en-US" sz="1900" kern="1200" dirty="0"/>
        </a:p>
      </dsp:txBody>
      <dsp:txXfrm>
        <a:off x="1010794" y="4379843"/>
        <a:ext cx="4851608" cy="875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F7F4D-FFBA-4375-B9C5-78E96001D2B6}" type="datetimeFigureOut">
              <a:rPr lang="en-SE" smtClean="0"/>
              <a:t>2021-03-26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D6A24-8618-47AB-84BB-0E357794C9B7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3415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e-IN" dirty="0"/>
          </a:p>
        </p:txBody>
      </p:sp>
    </p:spTree>
    <p:extLst>
      <p:ext uri="{BB962C8B-B14F-4D97-AF65-F5344CB8AC3E}">
        <p14:creationId xmlns:p14="http://schemas.microsoft.com/office/powerpoint/2010/main" val="559029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emf"/><Relationship Id="rId7" Type="http://schemas.openxmlformats.org/officeDocument/2006/relationships/image" Target="../media/image3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E34C2-723E-4055-826F-CEFC26B8C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ED7640-AB32-4FD4-9E14-F9453A3B9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450B2-05CB-4FBF-9272-FD318E7B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846D-B92A-4EDA-8879-DBB8778BF4D0}" type="datetimeFigureOut">
              <a:rPr lang="en-SE" smtClean="0"/>
              <a:t>2021-03-26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A6495-1D0C-4F1F-9C76-84D71B8FE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9CBA3-8700-449B-8308-393DD2D7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9558-82DD-415F-AB23-269B8E9FAC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64939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43DD4-AEC6-4C6C-A2BE-78244239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B15008-CE9B-489C-813A-91BB14F9A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9D3A8-EB7F-47BB-8BE5-33252E65B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846D-B92A-4EDA-8879-DBB8778BF4D0}" type="datetimeFigureOut">
              <a:rPr lang="en-SE" smtClean="0"/>
              <a:t>2021-03-26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48065-3D1F-47B6-98E4-435750E1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EA320-3B83-4B18-9ABF-47F369498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9558-82DD-415F-AB23-269B8E9FAC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23312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A23C43-C8B5-47B8-92F2-AF780EB739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16224-A1A5-4374-9955-2735852F0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4D341-50DC-4FFD-A939-5CB83EBD9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846D-B92A-4EDA-8879-DBB8778BF4D0}" type="datetimeFigureOut">
              <a:rPr lang="en-SE" smtClean="0"/>
              <a:t>2021-03-26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F4B07-1DF4-404C-AE92-8C0EF5B3A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E6FE3-1905-4C78-8CE4-3C7B8613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9558-82DD-415F-AB23-269B8E9FAC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31130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One column - swirl alt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285F26D5-5CB1-46C2-B809-ABFA51061B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6"/>
            <a:ext cx="7462421" cy="4352400"/>
          </a:xfrm>
          <a:prstGeom prst="rect">
            <a:avLst/>
          </a:prstGeom>
          <a:noFill/>
        </p:spPr>
        <p:txBody>
          <a:bodyPr/>
          <a:lstStyle>
            <a:lvl1pPr>
              <a:buClr>
                <a:schemeClr val="accent4"/>
              </a:buClr>
              <a:defRPr b="0" i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 err="1">
                <a:solidFill>
                  <a:srgbClr val="263040"/>
                </a:solidFill>
              </a:rPr>
              <a:t>Subtitle</a:t>
            </a:r>
            <a:endParaRPr lang="sv-SE" dirty="0">
              <a:solidFill>
                <a:srgbClr val="26304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sv-SE" dirty="0" err="1"/>
              <a:t>Bullet</a:t>
            </a:r>
            <a:r>
              <a:rPr lang="sv-SE" dirty="0"/>
              <a:t> </a:t>
            </a:r>
            <a:r>
              <a:rPr lang="sv-SE" dirty="0" err="1"/>
              <a:t>points</a:t>
            </a:r>
            <a:endParaRPr lang="sv-SE" dirty="0"/>
          </a:p>
        </p:txBody>
      </p:sp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66205BC8-764D-294B-B1F3-13DD6C69B8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08755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One column, image alt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0F234-45CE-5847-8A2B-68752731E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0290" y="0"/>
            <a:ext cx="5011710" cy="6858000"/>
          </a:xfrm>
          <a:prstGeom prst="rect">
            <a:avLst/>
          </a:prstGeom>
        </p:spPr>
      </p:pic>
      <p:pic>
        <p:nvPicPr>
          <p:cNvPr id="5" name="Bildobjekt 5">
            <a:extLst>
              <a:ext uri="{FF2B5EF4-FFF2-40B4-BE49-F238E27FC236}">
                <a16:creationId xmlns:a16="http://schemas.microsoft.com/office/drawing/2014/main" id="{0DE252C5-7BD0-E946-B505-78846372F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329FDD57-ED53-4444-B391-3A52A43916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D1D837-70AD-C84C-B197-F14965A3E71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5860800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7133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wo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8C5E4-3F93-214F-B4BD-CE35B0E71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3648" y="1824563"/>
            <a:ext cx="5040000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046F73-F7F6-1641-9CAB-8216D24B64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13323" y="1824563"/>
            <a:ext cx="5040000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29647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One column, image alt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0F234-45CE-5847-8A2B-68752731E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0290" y="0"/>
            <a:ext cx="5011710" cy="6858000"/>
          </a:xfrm>
          <a:prstGeom prst="rect">
            <a:avLst/>
          </a:prstGeom>
        </p:spPr>
      </p:pic>
      <p:pic>
        <p:nvPicPr>
          <p:cNvPr id="5" name="Bildobjekt 5">
            <a:extLst>
              <a:ext uri="{FF2B5EF4-FFF2-40B4-BE49-F238E27FC236}">
                <a16:creationId xmlns:a16="http://schemas.microsoft.com/office/drawing/2014/main" id="{0DE252C5-7BD0-E946-B505-78846372F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427B8285-025A-1B47-8549-28D7F379CF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324F55-2254-0549-BA62-52DCB0F1A9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5860800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61387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black alt 3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9837D845-DD49-6E43-A8EE-F09BEAF1C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068604"/>
            <a:ext cx="5684918" cy="738664"/>
          </a:xfrm>
          <a:prstGeom prst="rect">
            <a:avLst/>
          </a:prstGeom>
          <a:noFill/>
        </p:spPr>
        <p:txBody>
          <a:bodyPr wrap="none" lIns="144000" tIns="0" rIns="144000" bIns="0" anchor="ctr" anchorCtr="0">
            <a:sp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line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1B9D6D4C-0FBD-5C48-92BC-D627378A06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229081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 - swirl alt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285F26D5-5CB1-46C2-B809-ABFA51061B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6"/>
            <a:ext cx="7462421" cy="4352400"/>
          </a:xfrm>
          <a:prstGeom prst="rect">
            <a:avLst/>
          </a:prstGeom>
          <a:noFill/>
        </p:spPr>
        <p:txBody>
          <a:bodyPr/>
          <a:lstStyle>
            <a:lvl1pPr>
              <a:buClr>
                <a:schemeClr val="accent4"/>
              </a:buClr>
              <a:defRPr b="0" i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 err="1">
                <a:solidFill>
                  <a:srgbClr val="263040"/>
                </a:solidFill>
              </a:rPr>
              <a:t>Subtitle</a:t>
            </a:r>
            <a:endParaRPr lang="sv-SE" dirty="0">
              <a:solidFill>
                <a:srgbClr val="26304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sv-SE" dirty="0" err="1"/>
              <a:t>Bullet</a:t>
            </a:r>
            <a:r>
              <a:rPr lang="sv-SE" dirty="0"/>
              <a:t> </a:t>
            </a:r>
            <a:r>
              <a:rPr lang="sv-SE" dirty="0" err="1"/>
              <a:t>points</a:t>
            </a:r>
            <a:endParaRPr lang="sv-SE" dirty="0"/>
          </a:p>
        </p:txBody>
      </p:sp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66205BC8-764D-294B-B1F3-13DD6C69B8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7216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, image al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0F234-45CE-5847-8A2B-68752731E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0290" y="0"/>
            <a:ext cx="5011710" cy="6858000"/>
          </a:xfrm>
          <a:prstGeom prst="rect">
            <a:avLst/>
          </a:prstGeom>
        </p:spPr>
      </p:pic>
      <p:pic>
        <p:nvPicPr>
          <p:cNvPr id="5" name="Bildobjekt 5">
            <a:extLst>
              <a:ext uri="{FF2B5EF4-FFF2-40B4-BE49-F238E27FC236}">
                <a16:creationId xmlns:a16="http://schemas.microsoft.com/office/drawing/2014/main" id="{E38124E5-A366-9645-942E-1A56CC0B2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FC10B8D2-717A-C947-B47B-08474D6C49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007C9329-CA9E-664F-A6F3-D9ECD57800A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6"/>
            <a:ext cx="5862403" cy="435133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 err="1">
                <a:solidFill>
                  <a:srgbClr val="263040"/>
                </a:solidFill>
              </a:rPr>
              <a:t>Subtitle</a:t>
            </a:r>
            <a:endParaRPr lang="sv-SE" dirty="0">
              <a:solidFill>
                <a:srgbClr val="26304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sv-SE" dirty="0" err="1"/>
              <a:t>Bullet</a:t>
            </a:r>
            <a:r>
              <a:rPr lang="sv-SE" dirty="0"/>
              <a:t> </a:t>
            </a:r>
            <a:r>
              <a:rPr lang="sv-SE" dirty="0" err="1"/>
              <a:t>points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589512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wirl - black alt 1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9454D91F-BA72-964D-9BA2-D4FC450423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none" lIns="144000" tIns="0" rIns="144000" bIns="0" anchor="ctr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line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FB212C28-F249-3A42-A43B-A362394FA6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FK Grotesk" pitchFamily="2" charset="0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436743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B86F-D955-47CC-883B-A56311A8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A1F6F-85EB-4B4B-8CA7-4CB7397A2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DEF3C-2E27-4C5A-BD1A-32D708294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846D-B92A-4EDA-8879-DBB8778BF4D0}" type="datetimeFigureOut">
              <a:rPr lang="en-SE" smtClean="0"/>
              <a:t>2021-03-26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788B1-102E-489A-BBC9-4A828389E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387D5-62E2-4C56-8751-65023219D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9558-82DD-415F-AB23-269B8E9FAC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16716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One column, image alt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0F234-45CE-5847-8A2B-68752731E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0290" y="0"/>
            <a:ext cx="5011710" cy="6858000"/>
          </a:xfrm>
          <a:prstGeom prst="rect">
            <a:avLst/>
          </a:prstGeom>
        </p:spPr>
      </p:pic>
      <p:pic>
        <p:nvPicPr>
          <p:cNvPr id="5" name="Bildobjekt 5">
            <a:extLst>
              <a:ext uri="{FF2B5EF4-FFF2-40B4-BE49-F238E27FC236}">
                <a16:creationId xmlns:a16="http://schemas.microsoft.com/office/drawing/2014/main" id="{0DE252C5-7BD0-E946-B505-78846372F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329FDD57-ED53-4444-B391-3A52A43916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D1D837-70AD-C84C-B197-F14965A3E71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5860800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084930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hree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4E1D95EF-B766-7C42-B372-25DBE953CA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9EC1-1571-B146-A4DE-CF2E14F018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502"/>
            <a:ext cx="3420000" cy="4351338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2B7093-2395-6148-B7C5-415DBD7742D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81508" y="1825502"/>
            <a:ext cx="3420000" cy="4351338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5FE757-1044-E84E-BB87-BE6B855E7B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24814" y="1825502"/>
            <a:ext cx="3420000" cy="4351338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860196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One column, image al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B3C2D9-6E5A-B64F-A88D-95CB5517B2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0290" y="0"/>
            <a:ext cx="5011710" cy="6858000"/>
          </a:xfrm>
          <a:prstGeom prst="rect">
            <a:avLst/>
          </a:prstGeom>
        </p:spPr>
      </p:pic>
      <p:pic>
        <p:nvPicPr>
          <p:cNvPr id="5" name="Bildobjekt 5">
            <a:extLst>
              <a:ext uri="{FF2B5EF4-FFF2-40B4-BE49-F238E27FC236}">
                <a16:creationId xmlns:a16="http://schemas.microsoft.com/office/drawing/2014/main" id="{0DE252C5-7BD0-E946-B505-78846372F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BF9B535E-A05C-1B40-B215-DC0695D312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998E4F-CD73-4040-ADD0-AD94F89B33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5860800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05695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purpl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9D6BE0-70AB-5D4A-8AC1-DD82EE9490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729F9B-1B47-9D4D-AF49-4B709451464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38000">
                <a:schemeClr val="accent2">
                  <a:alpha val="55000"/>
                </a:schemeClr>
              </a:gs>
              <a:gs pos="64000">
                <a:schemeClr val="accent2">
                  <a:alpha val="55000"/>
                </a:schemeClr>
              </a:gs>
              <a:gs pos="100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0C1DC30-901B-8246-9DDB-4E4A1E0019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798" y="2540680"/>
            <a:ext cx="6638405" cy="147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wirl - white alt 2">
    <p:bg>
      <p:bgPr>
        <a:blipFill dpi="0" rotWithShape="1">
          <a:blip r:embed="rId2" cstate="screen">
            <a:alphaModFix amt="6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21">
            <a:extLst>
              <a:ext uri="{FF2B5EF4-FFF2-40B4-BE49-F238E27FC236}">
                <a16:creationId xmlns:a16="http://schemas.microsoft.com/office/drawing/2014/main" id="{34CDEE20-352F-BB48-9794-358C34EC75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068604"/>
            <a:ext cx="5684918" cy="738664"/>
          </a:xfrm>
          <a:prstGeom prst="rect">
            <a:avLst/>
          </a:prstGeom>
          <a:noFill/>
        </p:spPr>
        <p:txBody>
          <a:bodyPr wrap="none" lIns="144000" tIns="0" rIns="144000" bIns="0" anchor="ctr" anchorCtr="0">
            <a:sp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tx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line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3" name="Platshållare för text 27">
            <a:extLst>
              <a:ext uri="{FF2B5EF4-FFF2-40B4-BE49-F238E27FC236}">
                <a16:creationId xmlns:a16="http://schemas.microsoft.com/office/drawing/2014/main" id="{2AB46316-60D4-AC42-9B51-734E568B44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41588756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on Image r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B2797C21-1BB7-844B-B2F3-5C484FFD9B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893508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9294E1-3437-F14D-B872-D82234A27B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2000"/>
                </a:schemeClr>
              </a:gs>
              <a:gs pos="25000">
                <a:schemeClr val="bg1">
                  <a:alpha val="53000"/>
                </a:schemeClr>
              </a:gs>
              <a:gs pos="69000">
                <a:schemeClr val="bg1">
                  <a:alpha val="63000"/>
                </a:schemeClr>
              </a:gs>
              <a:gs pos="95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Arial" panose="020B0604020202020204" pitchFamily="34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334" y="655469"/>
            <a:ext cx="4899025" cy="90629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tx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52005727-009B-914F-B2B1-250C7149FA7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29334" y="1825626"/>
            <a:ext cx="4898457" cy="435133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 err="1">
                <a:solidFill>
                  <a:srgbClr val="263040"/>
                </a:solidFill>
              </a:rPr>
              <a:t>Subtitle</a:t>
            </a:r>
            <a:endParaRPr lang="sv-SE" dirty="0">
              <a:solidFill>
                <a:srgbClr val="26304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sv-SE" dirty="0" err="1"/>
              <a:t>Bullet</a:t>
            </a:r>
            <a:r>
              <a:rPr lang="sv-SE" dirty="0"/>
              <a:t> </a:t>
            </a:r>
            <a:r>
              <a:rPr lang="sv-SE" dirty="0" err="1"/>
              <a:t>points</a:t>
            </a:r>
            <a:endParaRPr lang="sv-SE" dirty="0"/>
          </a:p>
        </p:txBody>
      </p:sp>
      <p:pic>
        <p:nvPicPr>
          <p:cNvPr id="9" name="Bildobjekt 5">
            <a:extLst>
              <a:ext uri="{FF2B5EF4-FFF2-40B4-BE49-F238E27FC236}">
                <a16:creationId xmlns:a16="http://schemas.microsoft.com/office/drawing/2014/main" id="{9D3DFC3A-3A4E-D649-A5CE-D31FA9CBA5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pic>
        <p:nvPicPr>
          <p:cNvPr id="11" name="Bildobjekt 7">
            <a:extLst>
              <a:ext uri="{FF2B5EF4-FFF2-40B4-BE49-F238E27FC236}">
                <a16:creationId xmlns:a16="http://schemas.microsoft.com/office/drawing/2014/main" id="{E506F421-236E-0F47-87EC-80921DC5F0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89350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D1A0BB-AB6F-6649-95D2-C3F4A48175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2000"/>
                </a:schemeClr>
              </a:gs>
              <a:gs pos="25000">
                <a:schemeClr val="bg1">
                  <a:alpha val="53000"/>
                </a:schemeClr>
              </a:gs>
              <a:gs pos="69000">
                <a:schemeClr val="bg1">
                  <a:alpha val="63000"/>
                </a:schemeClr>
              </a:gs>
              <a:gs pos="95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Arial" panose="020B0604020202020204" pitchFamily="34" charset="0"/>
            </a:endParaRPr>
          </a:p>
        </p:txBody>
      </p:sp>
      <p:pic>
        <p:nvPicPr>
          <p:cNvPr id="13" name="Bildobjekt 5">
            <a:extLst>
              <a:ext uri="{FF2B5EF4-FFF2-40B4-BE49-F238E27FC236}">
                <a16:creationId xmlns:a16="http://schemas.microsoft.com/office/drawing/2014/main" id="{B69CD792-7E7B-F44A-BBBF-773FBB238F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58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mising Future al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5">
            <a:extLst>
              <a:ext uri="{FF2B5EF4-FFF2-40B4-BE49-F238E27FC236}">
                <a16:creationId xmlns:a16="http://schemas.microsoft.com/office/drawing/2014/main" id="{F4B3B666-208F-6E4A-8F3C-5A3D2E6750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pic>
        <p:nvPicPr>
          <p:cNvPr id="3" name="Bildobjekt 5">
            <a:extLst>
              <a:ext uri="{FF2B5EF4-FFF2-40B4-BE49-F238E27FC236}">
                <a16:creationId xmlns:a16="http://schemas.microsoft.com/office/drawing/2014/main" id="{398857AC-6524-584A-9E9D-393025B33F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971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wirl - black al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5C3F2496-3BB1-DB40-A22F-59BC17A510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068604"/>
            <a:ext cx="5684918" cy="738664"/>
          </a:xfrm>
          <a:prstGeom prst="rect">
            <a:avLst/>
          </a:prstGeom>
          <a:noFill/>
        </p:spPr>
        <p:txBody>
          <a:bodyPr wrap="none" lIns="144000" tIns="0" rIns="144000" bIns="0" anchor="ctr" anchorCtr="0">
            <a:sp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line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DF6F0022-E6E1-A147-9595-40D7181079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42935426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purpl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9D6BE0-70AB-5D4A-8AC1-DD82EE9490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729F9B-1B47-9D4D-AF49-4B709451464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38000">
                <a:schemeClr val="accent2">
                  <a:alpha val="55000"/>
                </a:schemeClr>
              </a:gs>
              <a:gs pos="64000">
                <a:schemeClr val="accent2">
                  <a:alpha val="55000"/>
                </a:schemeClr>
              </a:gs>
              <a:gs pos="100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0C1DC30-901B-8246-9DDB-4E4A1E0019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798" y="2540680"/>
            <a:ext cx="6638405" cy="147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12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l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9728" cy="6858000"/>
          </a:xfrm>
          <a:prstGeom prst="rect">
            <a:avLst/>
          </a:prstGeom>
        </p:spPr>
      </p:pic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756895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AGENDA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A902569-7E92-5747-BD57-DE3CE2F171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758950"/>
            <a:ext cx="7569200" cy="3948113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Bw Gradual Bold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10.00  TITLE</a:t>
            </a:r>
          </a:p>
          <a:p>
            <a:pPr lvl="0"/>
            <a:r>
              <a:rPr lang="en-GB" dirty="0"/>
              <a:t>10:30  TITLE</a:t>
            </a:r>
          </a:p>
          <a:p>
            <a:pPr lvl="0"/>
            <a:r>
              <a:rPr lang="en-GB" dirty="0"/>
              <a:t>11.00  TITLE</a:t>
            </a:r>
          </a:p>
          <a:p>
            <a:pPr lvl="0"/>
            <a:r>
              <a:rPr lang="en-GB" dirty="0"/>
              <a:t>11:30  TITLE</a:t>
            </a:r>
          </a:p>
          <a:p>
            <a:pPr lvl="0"/>
            <a:r>
              <a:rPr lang="en-GB" dirty="0"/>
              <a:t>12.00  TITLE</a:t>
            </a:r>
          </a:p>
          <a:p>
            <a:pPr lvl="0"/>
            <a:r>
              <a:rPr lang="en-GB" dirty="0"/>
              <a:t>12:30  TITLE</a:t>
            </a:r>
          </a:p>
          <a:p>
            <a:pPr lvl="0"/>
            <a:r>
              <a:rPr lang="en-GB" dirty="0"/>
              <a:t>13.00  TITLE</a:t>
            </a:r>
          </a:p>
          <a:p>
            <a:pPr lvl="0"/>
            <a:r>
              <a:rPr lang="en-GB" dirty="0"/>
              <a:t>13:30  TITLE</a:t>
            </a:r>
          </a:p>
        </p:txBody>
      </p:sp>
    </p:spTree>
    <p:extLst>
      <p:ext uri="{BB962C8B-B14F-4D97-AF65-F5344CB8AC3E}">
        <p14:creationId xmlns:p14="http://schemas.microsoft.com/office/powerpoint/2010/main" val="1416487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11382-7114-4961-B1BD-0F96BDCD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96774-1759-4985-B050-B7D5107DB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71C5F-1B9B-484E-A128-3B99DE0EB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846D-B92A-4EDA-8879-DBB8778BF4D0}" type="datetimeFigureOut">
              <a:rPr lang="en-SE" smtClean="0"/>
              <a:t>2021-03-26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EB237-6095-4C73-8F1F-C9F7D735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EA453-A0D5-4982-9886-2F89162CB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9558-82DD-415F-AB23-269B8E9FAC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436594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black alt 1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9454D91F-BA72-964D-9BA2-D4FC450423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none" lIns="144000" tIns="0" rIns="144000" bIns="0" anchor="ctr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line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FB212C28-F249-3A42-A43B-A362394FA6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FK Grotesk" pitchFamily="2" charset="0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5674356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black al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5C3F2496-3BB1-DB40-A22F-59BC17A510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144000" tIns="0" rIns="144000" bIns="0" anchor="ctr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line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DF6F0022-E6E1-A147-9595-40D7181079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FK Grotesk" pitchFamily="2" charset="0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1352852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black alt 3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9837D845-DD49-6E43-A8EE-F09BEAF1C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144000" tIns="0" rIns="144000" bIns="0" anchor="ctr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line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1B9D6D4C-0FBD-5C48-92BC-D627378A06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FK Grotesk" pitchFamily="2" charset="0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855580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purple alt 1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A2F49BF5-A5CF-B941-BC01-FCE875AD6A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144000" tIns="0" rIns="144000" bIns="0" anchor="ctr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line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CB7566DC-8E53-484A-B06C-09FA68FA60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FK Grotesk" pitchFamily="2" charset="0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1573577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purple al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C6536A44-0D7E-8848-914C-42A62C208D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144000" tIns="0" rIns="144000" bIns="0" anchor="ctr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line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25590124-FA05-D548-BF6D-495E06D65B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FK Grotesk" pitchFamily="2" charset="0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1135677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wirl - purple alt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1">
            <a:extLst>
              <a:ext uri="{FF2B5EF4-FFF2-40B4-BE49-F238E27FC236}">
                <a16:creationId xmlns:a16="http://schemas.microsoft.com/office/drawing/2014/main" id="{583F6DB2-ADFE-AC44-A533-FD485BBC6B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068604"/>
            <a:ext cx="6552413" cy="738664"/>
          </a:xfrm>
          <a:prstGeom prst="rect">
            <a:avLst/>
          </a:prstGeom>
          <a:noFill/>
        </p:spPr>
        <p:txBody>
          <a:bodyPr wrap="square" lIns="144000" tIns="0" rIns="144000" bIns="0" anchor="ctr" anchorCtr="0">
            <a:noAutofit/>
          </a:bodyPr>
          <a:lstStyle>
            <a:lvl1pPr>
              <a:lnSpc>
                <a:spcPct val="80000"/>
              </a:lnSpc>
              <a:defRPr sz="60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line</a:t>
            </a:r>
            <a:r>
              <a:rPr lang="sv-SE" dirty="0"/>
              <a:t>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4" name="Platshållare för text 27">
            <a:extLst>
              <a:ext uri="{FF2B5EF4-FFF2-40B4-BE49-F238E27FC236}">
                <a16:creationId xmlns:a16="http://schemas.microsoft.com/office/drawing/2014/main" id="{94C82672-F3F4-C94D-A167-22B6ECFD8E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170743"/>
            <a:ext cx="6552414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FK Grotesk" pitchFamily="2" charset="0"/>
                <a:ea typeface="STHupo" panose="020B0503020204020204" pitchFamily="2" charset="-122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7616497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476CFF42-A179-8B4D-95C0-9AD2822D8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654" y="616527"/>
            <a:ext cx="9268691" cy="562494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LOREM IPSUM DOLOR SIT AMET, CONSECTETUR ELIT. NULLAM VEL SAPIEN TORTOR. DUIS MI ENIM, MAXIMUS MAXIMUS DIAM EU, TINCIDUNT ORNARE ANTE.</a:t>
            </a:r>
          </a:p>
        </p:txBody>
      </p:sp>
    </p:spTree>
    <p:extLst>
      <p:ext uri="{BB962C8B-B14F-4D97-AF65-F5344CB8AC3E}">
        <p14:creationId xmlns:p14="http://schemas.microsoft.com/office/powerpoint/2010/main" val="4278303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7523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C52339A3-B7E6-484B-AA37-B68A7F41AC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10515600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4FCA-98AF-1F47-B6BD-3AD36BA18D5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267"/>
            <a:ext cx="10515600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641340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 - swirl alt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66205BC8-764D-294B-B1F3-13DD6C69B8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89A07-068F-4E4E-8BD0-3EC4564851F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7462838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99624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E320E-1A42-4DEA-A21B-7C59A957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E5F20-0E1D-4B63-82E3-692DF34F5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B42CA-7F24-4BD9-8F54-049D8D905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7EC8A-B14F-497E-BAE6-267791914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846D-B92A-4EDA-8879-DBB8778BF4D0}" type="datetimeFigureOut">
              <a:rPr lang="en-SE" smtClean="0"/>
              <a:t>2021-03-26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FC848-2B60-426E-82A9-A463DBCE8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C76F7-6CC7-4E1F-BDE8-1A03F588C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9558-82DD-415F-AB23-269B8E9FAC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922659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 - swirl alt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B0290E58-0679-A547-87EA-6527EBD5EB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7F53C1-853B-4941-ACFC-417753581BC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7462838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747518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 - swirl alt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2">
            <a:extLst>
              <a:ext uri="{FF2B5EF4-FFF2-40B4-BE49-F238E27FC236}">
                <a16:creationId xmlns:a16="http://schemas.microsoft.com/office/drawing/2014/main" id="{FDA9372B-5AC4-9B45-9A59-46F2E14719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7462421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FDA839-1B12-6341-ACF9-7BCE80F9908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7462838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421880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, image al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0F234-45CE-5847-8A2B-68752731E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0290" y="0"/>
            <a:ext cx="5011710" cy="6858000"/>
          </a:xfrm>
          <a:prstGeom prst="rect">
            <a:avLst/>
          </a:prstGeom>
        </p:spPr>
      </p:pic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C128863-3E44-8348-82BB-FCFE464FF2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5" name="Bildobjekt 5">
            <a:extLst>
              <a:ext uri="{FF2B5EF4-FFF2-40B4-BE49-F238E27FC236}">
                <a16:creationId xmlns:a16="http://schemas.microsoft.com/office/drawing/2014/main" id="{086187FB-97D3-584E-AC77-C5083B8583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CD42D4-A4D1-9149-AB25-092EE199196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5860800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047048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, image al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0F234-45CE-5847-8A2B-68752731E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0290" y="0"/>
            <a:ext cx="5011710" cy="6858000"/>
          </a:xfrm>
          <a:prstGeom prst="rect">
            <a:avLst/>
          </a:prstGeom>
        </p:spPr>
      </p:pic>
      <p:pic>
        <p:nvPicPr>
          <p:cNvPr id="5" name="Bildobjekt 5">
            <a:extLst>
              <a:ext uri="{FF2B5EF4-FFF2-40B4-BE49-F238E27FC236}">
                <a16:creationId xmlns:a16="http://schemas.microsoft.com/office/drawing/2014/main" id="{E38124E5-A366-9645-942E-1A56CC0B2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FC10B8D2-717A-C947-B47B-08474D6C49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D993B5-9D75-754B-BBF5-B5230446D3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5860800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197621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, image al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0F234-45CE-5847-8A2B-68752731E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0290" y="0"/>
            <a:ext cx="5011710" cy="6858000"/>
          </a:xfrm>
          <a:prstGeom prst="rect">
            <a:avLst/>
          </a:prstGeom>
        </p:spPr>
      </p:pic>
      <p:pic>
        <p:nvPicPr>
          <p:cNvPr id="5" name="Bildobjekt 5">
            <a:extLst>
              <a:ext uri="{FF2B5EF4-FFF2-40B4-BE49-F238E27FC236}">
                <a16:creationId xmlns:a16="http://schemas.microsoft.com/office/drawing/2014/main" id="{0DE252C5-7BD0-E946-B505-78846372F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430CF07C-1A19-2E4A-9B25-107E08839F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2F9B2F-631B-7E4C-9A33-7AEF74ABA3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5860800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411777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, image al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B3C2D9-6E5A-B64F-A88D-95CB5517B2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0290" y="0"/>
            <a:ext cx="5011710" cy="6858000"/>
          </a:xfrm>
          <a:prstGeom prst="rect">
            <a:avLst/>
          </a:prstGeom>
        </p:spPr>
      </p:pic>
      <p:pic>
        <p:nvPicPr>
          <p:cNvPr id="5" name="Bildobjekt 5">
            <a:extLst>
              <a:ext uri="{FF2B5EF4-FFF2-40B4-BE49-F238E27FC236}">
                <a16:creationId xmlns:a16="http://schemas.microsoft.com/office/drawing/2014/main" id="{0DE252C5-7BD0-E946-B505-78846372F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BF9B535E-A05C-1B40-B215-DC0695D312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998E4F-CD73-4040-ADD0-AD94F89B33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5860800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06337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, image alt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7A6507-9ED4-3149-AA36-428C9EEFE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0290" y="0"/>
            <a:ext cx="5011710" cy="6858000"/>
          </a:xfrm>
          <a:prstGeom prst="rect">
            <a:avLst/>
          </a:prstGeom>
        </p:spPr>
      </p:pic>
      <p:pic>
        <p:nvPicPr>
          <p:cNvPr id="5" name="Bildobjekt 5">
            <a:extLst>
              <a:ext uri="{FF2B5EF4-FFF2-40B4-BE49-F238E27FC236}">
                <a16:creationId xmlns:a16="http://schemas.microsoft.com/office/drawing/2014/main" id="{0DE252C5-7BD0-E946-B505-78846372F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2E634792-9B24-1C4D-88BF-74B8EA26DD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6EDF36-13E7-1F48-8E0F-29556C0800E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5860800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825494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, image alt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0F234-45CE-5847-8A2B-68752731E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0290" y="0"/>
            <a:ext cx="5011710" cy="6858000"/>
          </a:xfrm>
          <a:prstGeom prst="rect">
            <a:avLst/>
          </a:prstGeom>
        </p:spPr>
      </p:pic>
      <p:pic>
        <p:nvPicPr>
          <p:cNvPr id="5" name="Bildobjekt 5">
            <a:extLst>
              <a:ext uri="{FF2B5EF4-FFF2-40B4-BE49-F238E27FC236}">
                <a16:creationId xmlns:a16="http://schemas.microsoft.com/office/drawing/2014/main" id="{0DE252C5-7BD0-E946-B505-78846372F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329FDD57-ED53-4444-B391-3A52A43916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D1D837-70AD-C84C-B197-F14965A3E71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5860800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473266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, image alt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0F234-45CE-5847-8A2B-68752731E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0290" y="0"/>
            <a:ext cx="5011710" cy="6858000"/>
          </a:xfrm>
          <a:prstGeom prst="rect">
            <a:avLst/>
          </a:prstGeom>
        </p:spPr>
      </p:pic>
      <p:pic>
        <p:nvPicPr>
          <p:cNvPr id="5" name="Bildobjekt 5">
            <a:extLst>
              <a:ext uri="{FF2B5EF4-FFF2-40B4-BE49-F238E27FC236}">
                <a16:creationId xmlns:a16="http://schemas.microsoft.com/office/drawing/2014/main" id="{0DE252C5-7BD0-E946-B505-78846372F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DE0424EC-76E3-0745-95FC-A71C3D7680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D0DDC7-5BFF-424D-BF7D-499AA0C71D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5860800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54131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, image alt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0F234-45CE-5847-8A2B-68752731E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0290" y="0"/>
            <a:ext cx="5011710" cy="6858000"/>
          </a:xfrm>
          <a:prstGeom prst="rect">
            <a:avLst/>
          </a:prstGeom>
        </p:spPr>
      </p:pic>
      <p:pic>
        <p:nvPicPr>
          <p:cNvPr id="5" name="Bildobjekt 5">
            <a:extLst>
              <a:ext uri="{FF2B5EF4-FFF2-40B4-BE49-F238E27FC236}">
                <a16:creationId xmlns:a16="http://schemas.microsoft.com/office/drawing/2014/main" id="{0DE252C5-7BD0-E946-B505-78846372F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D5DE02C-DE3E-3146-9681-AE841F6CD7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ED451D-D64B-014E-BCC3-5665602FD1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5860800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47135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30194-9F4F-47A1-885A-E8889F0A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BE2D8-1A4E-4237-AC4D-98E9FAC9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7C253-7DBE-47A9-82CF-DC5B92F68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213697-280D-4D36-80BE-4A78AC2CF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172DD3-AEAD-42E7-B597-9AD26F72B8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7B5764-EF47-4419-8209-5184187C6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846D-B92A-4EDA-8879-DBB8778BF4D0}" type="datetimeFigureOut">
              <a:rPr lang="en-SE" smtClean="0"/>
              <a:t>2021-03-26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F80818-78AC-4A23-A116-E8BB6B5D5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09ED68-B4B6-47E6-B69B-A4D401A68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9558-82DD-415F-AB23-269B8E9FAC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942311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, image alt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0F234-45CE-5847-8A2B-68752731E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0290" y="0"/>
            <a:ext cx="5011710" cy="6858000"/>
          </a:xfrm>
          <a:prstGeom prst="rect">
            <a:avLst/>
          </a:prstGeom>
        </p:spPr>
      </p:pic>
      <p:pic>
        <p:nvPicPr>
          <p:cNvPr id="5" name="Bildobjekt 5">
            <a:extLst>
              <a:ext uri="{FF2B5EF4-FFF2-40B4-BE49-F238E27FC236}">
                <a16:creationId xmlns:a16="http://schemas.microsoft.com/office/drawing/2014/main" id="{0DE252C5-7BD0-E946-B505-78846372F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427B8285-025A-1B47-8549-28D7F379CF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324F55-2254-0549-BA62-52DCB0F1A9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5860800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415715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, image alt 10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0F234-45CE-5847-8A2B-68752731E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0290" y="0"/>
            <a:ext cx="5011710" cy="6858000"/>
          </a:xfrm>
          <a:prstGeom prst="rect">
            <a:avLst/>
          </a:prstGeom>
        </p:spPr>
      </p:pic>
      <p:pic>
        <p:nvPicPr>
          <p:cNvPr id="5" name="Bildobjekt 5">
            <a:extLst>
              <a:ext uri="{FF2B5EF4-FFF2-40B4-BE49-F238E27FC236}">
                <a16:creationId xmlns:a16="http://schemas.microsoft.com/office/drawing/2014/main" id="{0DE252C5-7BD0-E946-B505-78846372F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2ABA2B7E-8340-3649-8A7E-DF631C9B27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7936DC-3D72-754E-9723-62EB2A729F3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5860800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023179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One column, image alt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0F234-45CE-5847-8A2B-68752731E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0290" y="0"/>
            <a:ext cx="5011710" cy="6858000"/>
          </a:xfrm>
          <a:prstGeom prst="rect">
            <a:avLst/>
          </a:prstGeom>
        </p:spPr>
      </p:pic>
      <p:pic>
        <p:nvPicPr>
          <p:cNvPr id="5" name="Bildobjekt 5">
            <a:extLst>
              <a:ext uri="{FF2B5EF4-FFF2-40B4-BE49-F238E27FC236}">
                <a16:creationId xmlns:a16="http://schemas.microsoft.com/office/drawing/2014/main" id="{0DE252C5-7BD0-E946-B505-78846372F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8CB2206B-60B5-6045-B700-680B91BA88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246B3C-1086-2243-815E-F8818E2FE31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2542"/>
            <a:ext cx="5860800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493273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, 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791BB009-57D1-8749-870C-ED079AF10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68896" y="0"/>
            <a:ext cx="5023104" cy="6858000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noFill/>
                <a:latin typeface="FK Grotesk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sv-SE" dirty="0"/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2F77F865-38CF-5543-8DFD-81E14BFDB1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586240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670AD5-D462-C446-82FC-2528CFD6000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22542"/>
            <a:ext cx="5860800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521423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One column, image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59899D3B-B9FE-8349-B41F-8AF964CF6E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023104" cy="6858000"/>
          </a:xfrm>
          <a:prstGeom prst="rect">
            <a:avLst/>
          </a:prstGeom>
          <a:noFill/>
        </p:spPr>
        <p:txBody>
          <a:bodyPr/>
          <a:lstStyle>
            <a:lvl1pPr>
              <a:defRPr b="0" i="0">
                <a:noFill/>
                <a:latin typeface="FK Grotesk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sv-SE" dirty="0"/>
          </a:p>
        </p:txBody>
      </p:sp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BF6E5FEB-7224-8447-9E9A-A95EDC0988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43626" y="655469"/>
            <a:ext cx="5862403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69513ED-D541-C541-881C-EA37510959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43626" y="1822542"/>
            <a:ext cx="5860800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510431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2">
            <a:extLst>
              <a:ext uri="{FF2B5EF4-FFF2-40B4-BE49-F238E27FC236}">
                <a16:creationId xmlns:a16="http://schemas.microsoft.com/office/drawing/2014/main" id="{90E5C1A7-1E68-8A45-B4BA-8BA3A1A8E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8C5E4-3F93-214F-B4BD-CE35B0E7172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3648" y="1824563"/>
            <a:ext cx="5040000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046F73-F7F6-1641-9CAB-8216D24B64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13323" y="1824563"/>
            <a:ext cx="5040000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280525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hree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2">
            <a:extLst>
              <a:ext uri="{FF2B5EF4-FFF2-40B4-BE49-F238E27FC236}">
                <a16:creationId xmlns:a16="http://schemas.microsoft.com/office/drawing/2014/main" id="{4E1D95EF-B766-7C42-B372-25DBE953CA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655469"/>
            <a:ext cx="10520152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9EC1-1571-B146-A4DE-CF2E14F018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502"/>
            <a:ext cx="3420000" cy="4351338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2B7093-2395-6148-B7C5-415DBD7742D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81508" y="1825502"/>
            <a:ext cx="3420000" cy="4351338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5FE757-1044-E84E-BB87-BE6B855E7B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24814" y="1825502"/>
            <a:ext cx="3420000" cy="4351338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6829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Text on Image al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B2797C21-1BB7-844B-B2F3-5C484FFD9B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8997" y="0"/>
            <a:ext cx="10663003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8353D0-05F7-DC40-91ED-95CF9613154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5000"/>
                </a:schemeClr>
              </a:gs>
              <a:gs pos="32000">
                <a:schemeClr val="tx1">
                  <a:alpha val="67000"/>
                </a:schemeClr>
              </a:gs>
              <a:gs pos="68000">
                <a:schemeClr val="tx1">
                  <a:alpha val="15000"/>
                </a:schemeClr>
              </a:gs>
              <a:gs pos="95000">
                <a:schemeClr val="tx1">
                  <a:alpha val="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55469"/>
            <a:ext cx="4899025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12" name="Bildobjekt 5">
            <a:extLst>
              <a:ext uri="{FF2B5EF4-FFF2-40B4-BE49-F238E27FC236}">
                <a16:creationId xmlns:a16="http://schemas.microsoft.com/office/drawing/2014/main" id="{0E8F8CA6-F611-E342-ACA4-2BFEAFA3F5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B8920-5E06-3242-BC95-D766CCC21C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28799"/>
            <a:ext cx="4899025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3775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Text on Image al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B2797C21-1BB7-844B-B2F3-5C484FFD9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8898084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A8A651-3E61-B445-A18B-9B35FDDE3B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2000">
                <a:schemeClr val="tx1">
                  <a:alpha val="28000"/>
                </a:schemeClr>
              </a:gs>
              <a:gs pos="68000">
                <a:schemeClr val="tx1">
                  <a:alpha val="59000"/>
                </a:schemeClr>
              </a:gs>
              <a:gs pos="100000">
                <a:schemeClr val="tx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7" name="Platshållare för text 2">
            <a:extLst>
              <a:ext uri="{FF2B5EF4-FFF2-40B4-BE49-F238E27FC236}">
                <a16:creationId xmlns:a16="http://schemas.microsoft.com/office/drawing/2014/main" id="{E3109650-CD5C-894C-A3BD-FE6442980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334" y="655469"/>
            <a:ext cx="4899025" cy="9062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4400" b="0" i="0" cap="all" spc="-150" baseline="0">
                <a:solidFill>
                  <a:schemeClr val="bg1"/>
                </a:solidFill>
                <a:latin typeface="Bw Gradual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sv-SE" dirty="0"/>
              <a:t>TITLE</a:t>
            </a:r>
          </a:p>
        </p:txBody>
      </p:sp>
      <p:pic>
        <p:nvPicPr>
          <p:cNvPr id="11" name="Bildobjekt 5">
            <a:extLst>
              <a:ext uri="{FF2B5EF4-FFF2-40B4-BE49-F238E27FC236}">
                <a16:creationId xmlns:a16="http://schemas.microsoft.com/office/drawing/2014/main" id="{A4B68F6A-EAD6-924A-91E6-355D52309C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B122B4-D732-1548-9C5D-7839ED35EC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729334" y="1828799"/>
            <a:ext cx="4899025" cy="4352400"/>
          </a:xfrm>
        </p:spPr>
        <p:txBody>
          <a:bodyPr/>
          <a:lstStyle>
            <a:lvl1pPr>
              <a:defRPr b="0" i="0">
                <a:latin typeface="FK Grotesk" pitchFamily="2" charset="0"/>
              </a:defRPr>
            </a:lvl1pPr>
            <a:lvl2pPr>
              <a:defRPr b="0" i="0">
                <a:latin typeface="FK Grotesk" pitchFamily="2" charset="0"/>
              </a:defRPr>
            </a:lvl2pPr>
            <a:lvl3pPr>
              <a:defRPr b="0" i="0">
                <a:latin typeface="FK Grotesk" pitchFamily="2" charset="0"/>
              </a:defRPr>
            </a:lvl3pPr>
            <a:lvl4pPr>
              <a:defRPr b="0" i="0">
                <a:latin typeface="FK Grotesk" pitchFamily="2" charset="0"/>
              </a:defRPr>
            </a:lvl4pPr>
            <a:lvl5pPr>
              <a:defRPr b="0" i="0">
                <a:latin typeface="FK Grotesk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666766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ising Future al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5">
            <a:extLst>
              <a:ext uri="{FF2B5EF4-FFF2-40B4-BE49-F238E27FC236}">
                <a16:creationId xmlns:a16="http://schemas.microsoft.com/office/drawing/2014/main" id="{F4B3B666-208F-6E4A-8F3C-5A3D2E6750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6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FBA2-5B59-4ED9-8181-AC4CA90E0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F9E471-C57E-44ED-ADF9-C1C9D7AA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846D-B92A-4EDA-8879-DBB8778BF4D0}" type="datetimeFigureOut">
              <a:rPr lang="en-SE" smtClean="0"/>
              <a:t>2021-03-26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BFD95-8911-45CB-867B-DA709E98D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32F66-42AB-4279-995E-8AD3C33F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9558-82DD-415F-AB23-269B8E9FAC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380057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ising Future al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6864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9D6BE0-70AB-5D4A-8AC1-DD82EE9490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A48F37-F76B-1D45-A0C6-041D3365D9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38000">
                <a:schemeClr val="accent2">
                  <a:alpha val="55000"/>
                </a:schemeClr>
              </a:gs>
              <a:gs pos="64000">
                <a:schemeClr val="accent2">
                  <a:alpha val="55000"/>
                </a:schemeClr>
              </a:gs>
              <a:gs pos="100000">
                <a:schemeClr val="accent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b="0" i="0" dirty="0">
              <a:latin typeface="FK Grotesk" pitchFamily="2" charset="0"/>
            </a:endParaRPr>
          </a:p>
        </p:txBody>
      </p:sp>
      <p:sp>
        <p:nvSpPr>
          <p:cNvPr id="6" name="Rubrik 3">
            <a:extLst>
              <a:ext uri="{FF2B5EF4-FFF2-40B4-BE49-F238E27FC236}">
                <a16:creationId xmlns:a16="http://schemas.microsoft.com/office/drawing/2014/main" id="{9B16BF59-C9D0-E44F-BF74-44CB4A400402}"/>
              </a:ext>
            </a:extLst>
          </p:cNvPr>
          <p:cNvSpPr txBox="1">
            <a:spLocks/>
          </p:cNvSpPr>
          <p:nvPr userDrawn="1"/>
        </p:nvSpPr>
        <p:spPr>
          <a:xfrm>
            <a:off x="838200" y="280111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Univers LT Std 59 UltraCn" charset="0"/>
                <a:ea typeface="Univers LT Std 59 UltraCn" charset="0"/>
                <a:cs typeface="Univers LT Std 59 UltraCn" charset="0"/>
              </a:defRPr>
            </a:lvl1pPr>
          </a:lstStyle>
          <a:p>
            <a:pPr algn="ctr"/>
            <a:r>
              <a:rPr lang="sv-SE" sz="10000" b="0" i="0" spc="-150" dirty="0">
                <a:solidFill>
                  <a:schemeClr val="tx1"/>
                </a:solidFill>
                <a:latin typeface="Bw Gradual" pitchFamily="2" charset="77"/>
              </a:rPr>
              <a:t>THANK YOU</a:t>
            </a:r>
          </a:p>
        </p:txBody>
      </p:sp>
      <p:pic>
        <p:nvPicPr>
          <p:cNvPr id="10" name="Bildobjekt 5">
            <a:extLst>
              <a:ext uri="{FF2B5EF4-FFF2-40B4-BE49-F238E27FC236}">
                <a16:creationId xmlns:a16="http://schemas.microsoft.com/office/drawing/2014/main" id="{94C92C10-0BB1-7B47-A6A1-F4EFA4714A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0EFF0B7-DBFF-7945-93A9-0BD271AAE7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798" y="2540679"/>
            <a:ext cx="6638405" cy="147520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B9437B6-BAC7-694E-B242-6DB558F57EDB}"/>
              </a:ext>
            </a:extLst>
          </p:cNvPr>
          <p:cNvGrpSpPr/>
          <p:nvPr userDrawn="1"/>
        </p:nvGrpSpPr>
        <p:grpSpPr>
          <a:xfrm>
            <a:off x="5023800" y="6009282"/>
            <a:ext cx="2144401" cy="631004"/>
            <a:chOff x="5023800" y="6009282"/>
            <a:chExt cx="2144401" cy="63100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C96B7F-F0C4-0B41-8CD8-7EE3F9636A38}"/>
                </a:ext>
              </a:extLst>
            </p:cNvPr>
            <p:cNvSpPr txBox="1"/>
            <p:nvPr userDrawn="1"/>
          </p:nvSpPr>
          <p:spPr>
            <a:xfrm>
              <a:off x="5023800" y="6266337"/>
              <a:ext cx="2144401" cy="37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GB" sz="1800" b="0" i="0" kern="1200" spc="0" baseline="0" dirty="0">
                  <a:solidFill>
                    <a:schemeClr val="tx1"/>
                  </a:solidFill>
                  <a:effectLst/>
                  <a:latin typeface="Bw Gradual" pitchFamily="2" charset="77"/>
                  <a:ea typeface="+mn-ea"/>
                  <a:cs typeface="+mn-cs"/>
                </a:rPr>
                <a:t>@</a:t>
              </a:r>
              <a:r>
                <a:rPr lang="en-GB" sz="1800" b="0" i="0" kern="1200" spc="0" baseline="0" dirty="0" err="1">
                  <a:solidFill>
                    <a:schemeClr val="tx1"/>
                  </a:solidFill>
                  <a:effectLst/>
                  <a:latin typeface="Bw Gradual" pitchFamily="2" charset="77"/>
                  <a:ea typeface="+mn-ea"/>
                  <a:cs typeface="+mn-cs"/>
                </a:rPr>
                <a:t>nexergroup</a:t>
              </a:r>
              <a:endParaRPr lang="en-GB" sz="1800" b="0" i="0" kern="1200" spc="0" baseline="0" dirty="0">
                <a:solidFill>
                  <a:schemeClr val="tx1"/>
                </a:solidFill>
                <a:effectLst/>
                <a:latin typeface="Bw Gradual" pitchFamily="2" charset="77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8169FD-4926-DD4B-B482-B0ABE5E13127}"/>
                </a:ext>
              </a:extLst>
            </p:cNvPr>
            <p:cNvGrpSpPr/>
            <p:nvPr userDrawn="1"/>
          </p:nvGrpSpPr>
          <p:grpSpPr>
            <a:xfrm>
              <a:off x="5488318" y="6009282"/>
              <a:ext cx="1215364" cy="242627"/>
              <a:chOff x="94515" y="5652076"/>
              <a:chExt cx="966283" cy="1929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8065F86-81E9-F94A-8662-F6F8CCAEBCC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4467" y="5653928"/>
                <a:ext cx="188948" cy="188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2448DC8-C271-244D-915A-0F138D9400D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15" y="5654179"/>
                <a:ext cx="190799" cy="1908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126AD59-F60B-9F42-93A8-2771AC06F6F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69999" y="5652076"/>
                <a:ext cx="190799" cy="1908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8CD3CD7-8A88-E64A-A0A5-FEF0D36D890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2567" y="5652076"/>
                <a:ext cx="190799" cy="190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48260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D4AF1-66AB-4D0D-AEC0-C29075EA5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846D-B92A-4EDA-8879-DBB8778BF4D0}" type="datetimeFigureOut">
              <a:rPr lang="en-SE" smtClean="0"/>
              <a:t>2021-03-26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ED3395-5307-4AC0-AB92-97333E97E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2E21B-1E05-48F6-8E97-82F2C3A9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9558-82DD-415F-AB23-269B8E9FAC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88929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B4CD6-71BB-4411-991C-750EDA5C1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443DE-D223-4968-AE03-15F425C3D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77DA2-9FB4-4917-9EC4-AA1B836E5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C32A7-CD2F-4284-AC20-D31B3DCB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846D-B92A-4EDA-8879-DBB8778BF4D0}" type="datetimeFigureOut">
              <a:rPr lang="en-SE" smtClean="0"/>
              <a:t>2021-03-26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060FB-8811-41BC-BB31-54C9212A0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71C9E-C845-4993-8B36-01551D5F8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9558-82DD-415F-AB23-269B8E9FAC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10721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71992-E624-4146-8009-163A0002F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976911-E1E8-43BD-BA56-A509A7588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DA658-09B6-404C-B5EF-09AB531D6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449C12-E9A2-4D87-9E3F-D15C464C6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846D-B92A-4EDA-8879-DBB8778BF4D0}" type="datetimeFigureOut">
              <a:rPr lang="en-SE" smtClean="0"/>
              <a:t>2021-03-26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6AB96-123C-4C27-B5AB-9B87ECA0C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23E7D-C269-4488-9DFF-390ACF5CC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B9558-82DD-415F-AB23-269B8E9FAC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82482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36" Type="http://schemas.openxmlformats.org/officeDocument/2006/relationships/image" Target="../media/image3.emf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96DA1-42F8-4315-84E6-DEC20DB5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04712-0952-4D91-8D19-4B25416DD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3F515-ABEA-4E47-9819-75A62B320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3846D-B92A-4EDA-8879-DBB8778BF4D0}" type="datetimeFigureOut">
              <a:rPr lang="en-SE" smtClean="0"/>
              <a:t>2021-03-26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0A5DF-449E-43FD-A7AA-A5DB6592D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D498F-019E-4D23-B711-A3C4049EC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B9558-82DD-415F-AB23-269B8E9FAC45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0946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7" r:id="rId12"/>
    <p:sldLayoutId id="2147483676" r:id="rId13"/>
    <p:sldLayoutId id="2147483713" r:id="rId14"/>
    <p:sldLayoutId id="214748371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2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73" r:id="rId4"/>
    <p:sldLayoutId id="2147483674" r:id="rId5"/>
    <p:sldLayoutId id="2147483712" r:id="rId6"/>
    <p:sldLayoutId id="2147483715" r:id="rId7"/>
    <p:sldLayoutId id="2147483716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bg1"/>
          </a:solidFill>
          <a:latin typeface="Univers LT Std 59 UltraCn" charset="0"/>
          <a:ea typeface="Univers LT Std 59 UltraCn" charset="0"/>
          <a:cs typeface="Univers LT Std 59 UltraCn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bg1"/>
          </a:solidFill>
          <a:latin typeface="Univers LT Std 57 Cn" charset="0"/>
          <a:ea typeface="Univers LT Std 57 Cn" charset="0"/>
          <a:cs typeface="Univers LT Std 57 Cn" charset="0"/>
        </a:defRPr>
      </a:lvl1pPr>
      <a:lvl2pPr marL="0" indent="-230400" algn="l" defTabSz="914400" rtl="0" eaLnBrk="1" latinLnBrk="0" hangingPunct="1">
        <a:lnSpc>
          <a:spcPct val="100000"/>
        </a:lnSpc>
        <a:spcBef>
          <a:spcPts val="1000"/>
        </a:spcBef>
        <a:buClr>
          <a:srgbClr val="ADB7C0"/>
        </a:buClr>
        <a:buFont typeface="Arial" panose="020B0604020202020204" pitchFamily="34" charset="0"/>
        <a:buChar char="•"/>
        <a:defRPr sz="2000" b="0" i="0" kern="1200">
          <a:solidFill>
            <a:srgbClr val="ADB7C0"/>
          </a:solidFill>
          <a:latin typeface="Univers LT Std 57 Cn" charset="0"/>
          <a:ea typeface="Univers LT Std 57 Cn" charset="0"/>
          <a:cs typeface="Univers LT Std 57 C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  <p:pic>
        <p:nvPicPr>
          <p:cNvPr id="3" name="Bildobjekt 5">
            <a:extLst>
              <a:ext uri="{FF2B5EF4-FFF2-40B4-BE49-F238E27FC236}">
                <a16:creationId xmlns:a16="http://schemas.microsoft.com/office/drawing/2014/main" id="{9EB9E9FA-8BB7-2545-9E46-1B818987175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2800"/>
            <a:ext cx="1134696" cy="2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4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bg1"/>
          </a:solidFill>
          <a:latin typeface="Univers LT Std 59 UltraCn" charset="0"/>
          <a:ea typeface="Univers LT Std 59 UltraCn" charset="0"/>
          <a:cs typeface="Univers LT Std 59 UltraCn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bg1"/>
          </a:solidFill>
          <a:latin typeface="Univers LT Std 57 Cn" charset="0"/>
          <a:ea typeface="Univers LT Std 57 Cn" charset="0"/>
          <a:cs typeface="Univers LT Std 57 Cn" charset="0"/>
        </a:defRPr>
      </a:lvl1pPr>
      <a:lvl2pPr marL="0" indent="-230400" algn="l" defTabSz="914400" rtl="0" eaLnBrk="1" latinLnBrk="0" hangingPunct="1">
        <a:lnSpc>
          <a:spcPct val="100000"/>
        </a:lnSpc>
        <a:spcBef>
          <a:spcPts val="1000"/>
        </a:spcBef>
        <a:buClr>
          <a:srgbClr val="ADB7C0"/>
        </a:buClr>
        <a:buFont typeface="Arial" panose="020B0604020202020204" pitchFamily="34" charset="0"/>
        <a:buChar char="•"/>
        <a:defRPr sz="2000" b="0" i="0" kern="1200">
          <a:solidFill>
            <a:srgbClr val="ADB7C0"/>
          </a:solidFill>
          <a:latin typeface="Univers LT Std 57 Cn" charset="0"/>
          <a:ea typeface="Univers LT Std 57 Cn" charset="0"/>
          <a:cs typeface="Univers LT Std 57 C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521" y="6343189"/>
            <a:ext cx="1134696" cy="25137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CDFC1B9-1CE8-E441-BD7D-A0505FC5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244E26-3012-2640-B8E0-ED440E67B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25978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0" r:id="rId33"/>
    <p:sldLayoutId id="2147483711" r:id="rId3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bg1"/>
          </a:solidFill>
          <a:latin typeface="Bw Gradual" pitchFamily="2" charset="77"/>
          <a:ea typeface="Bw Gradual" pitchFamily="2" charset="77"/>
          <a:cs typeface="Bw Gradual" pitchFamily="2" charset="77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Clr>
          <a:schemeClr val="accent4"/>
        </a:buClr>
        <a:buFont typeface="Arial" panose="020B0604020202020204" pitchFamily="34" charset="0"/>
        <a:buNone/>
        <a:defRPr sz="2000" b="0" i="0" kern="1200">
          <a:solidFill>
            <a:schemeClr val="bg1"/>
          </a:solidFill>
          <a:latin typeface="FK Grotesk" pitchFamily="2" charset="0"/>
          <a:ea typeface="FK Grotesk" pitchFamily="2" charset="0"/>
          <a:cs typeface="Arial" panose="020B0604020202020204" pitchFamily="34" charset="0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4"/>
        </a:buClr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FK Grotesk" pitchFamily="2" charset="0"/>
          <a:ea typeface="FK Grotesk" pitchFamily="2" charset="0"/>
          <a:cs typeface="Arial" panose="020B0604020202020204" pitchFamily="34" charset="0"/>
        </a:defRPr>
      </a:lvl2pPr>
      <a:lvl3pPr marL="792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FK Grotesk" pitchFamily="2" charset="0"/>
          <a:ea typeface="+mn-ea"/>
          <a:cs typeface="Arial" panose="020B0604020202020204" pitchFamily="34" charset="0"/>
        </a:defRPr>
      </a:lvl3pPr>
      <a:lvl4pPr marL="1152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FK Grotesk" pitchFamily="2" charset="0"/>
          <a:ea typeface="+mn-ea"/>
          <a:cs typeface="Arial" panose="020B0604020202020204" pitchFamily="34" charset="0"/>
        </a:defRPr>
      </a:lvl4pPr>
      <a:lvl5pPr marL="1512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FK Grotesk" pitchFamily="2" charset="0"/>
          <a:ea typeface="+mn-ea"/>
          <a:cs typeface="Arial" panose="020B0604020202020204" pitchFamily="34" charset="0"/>
        </a:defRPr>
      </a:lvl5pPr>
      <a:lvl6pPr marL="2304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61.png"/><Relationship Id="rId11" Type="http://schemas.openxmlformats.org/officeDocument/2006/relationships/image" Target="../media/image64.svg"/><Relationship Id="rId5" Type="http://schemas.openxmlformats.org/officeDocument/2006/relationships/image" Target="../media/image60.sv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549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50B7AB8-B6EF-481E-96F2-3AC059A8D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234" y="2979494"/>
            <a:ext cx="1884575" cy="260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0F0E1-5C60-436C-9FF5-99389A672ED1}"/>
              </a:ext>
            </a:extLst>
          </p:cNvPr>
          <p:cNvSpPr txBox="1"/>
          <p:nvPr/>
        </p:nvSpPr>
        <p:spPr>
          <a:xfrm>
            <a:off x="2364948" y="2271951"/>
            <a:ext cx="2098411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E" dirty="0">
                <a:latin typeface="Bw Gradual" panose="00000500000000000000" pitchFamily="50" charset="0"/>
              </a:rPr>
              <a:t>Checkout commit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ED4D8-4EAB-4E6A-BD7B-B74ED9156F36}"/>
              </a:ext>
            </a:extLst>
          </p:cNvPr>
          <p:cNvSpPr txBox="1"/>
          <p:nvPr/>
        </p:nvSpPr>
        <p:spPr>
          <a:xfrm>
            <a:off x="2614365" y="3180819"/>
            <a:ext cx="1599571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E" dirty="0">
                <a:latin typeface="Bw Gradual" panose="00000500000000000000" pitchFamily="50" charset="0"/>
              </a:rPr>
              <a:t>Find All</a:t>
            </a:r>
            <a:r>
              <a:rPr lang="en-GB" dirty="0">
                <a:latin typeface="Bw Gradual" panose="00000500000000000000" pitchFamily="50" charset="0"/>
              </a:rPr>
              <a:t> </a:t>
            </a:r>
            <a:r>
              <a:rPr lang="en-SE" dirty="0">
                <a:latin typeface="Bw Gradual" panose="00000500000000000000" pitchFamily="50" charset="0"/>
              </a:rPr>
              <a:t>Tests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1D1784-C29F-4B3B-813B-2CF1710D1F5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3414151" y="2641283"/>
            <a:ext cx="3" cy="5395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33F32C-CC2E-4470-8543-A261E5B7B344}"/>
              </a:ext>
            </a:extLst>
          </p:cNvPr>
          <p:cNvSpPr txBox="1"/>
          <p:nvPr/>
        </p:nvSpPr>
        <p:spPr>
          <a:xfrm>
            <a:off x="2185954" y="5211237"/>
            <a:ext cx="2456395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E" dirty="0">
                <a:latin typeface="Bw Gradual" panose="00000500000000000000" pitchFamily="50" charset="0"/>
              </a:rPr>
              <a:t>Report status to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9E321-DBB4-41AC-BD16-486DF5DEDCC7}"/>
              </a:ext>
            </a:extLst>
          </p:cNvPr>
          <p:cNvSpPr txBox="1"/>
          <p:nvPr/>
        </p:nvSpPr>
        <p:spPr>
          <a:xfrm>
            <a:off x="2471865" y="4166552"/>
            <a:ext cx="1884575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Bw Gradual" panose="00000500000000000000" pitchFamily="50" charset="0"/>
              </a:rPr>
              <a:t>Build/</a:t>
            </a:r>
            <a:r>
              <a:rPr lang="en-SE" dirty="0">
                <a:latin typeface="Bw Gradual" panose="00000500000000000000" pitchFamily="50" charset="0"/>
              </a:rPr>
              <a:t>Run Tests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8D89EF-7963-4A89-9184-5593F70A7002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3414151" y="3550151"/>
            <a:ext cx="2" cy="6164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F14CDF-5BCD-4F56-A237-3C43E1CF591F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flipH="1">
            <a:off x="3414152" y="4535884"/>
            <a:ext cx="1" cy="6753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AEAD9100-54BE-4B47-B452-72116D6B13FE}"/>
              </a:ext>
            </a:extLst>
          </p:cNvPr>
          <p:cNvSpPr txBox="1">
            <a:spLocks/>
          </p:cNvSpPr>
          <p:nvPr/>
        </p:nvSpPr>
        <p:spPr>
          <a:xfrm>
            <a:off x="1020304" y="447333"/>
            <a:ext cx="4787692" cy="106198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Bw Gradual" pitchFamily="2" charset="77"/>
                <a:ea typeface="Bw Gradual" pitchFamily="2" charset="77"/>
                <a:cs typeface="Bw Gradual" pitchFamily="2" charset="77"/>
              </a:defRPr>
            </a:lvl1pPr>
          </a:lstStyle>
          <a:p>
            <a:r>
              <a:rPr lang="en-SE" dirty="0">
                <a:latin typeface="Bw Gradual Bold" panose="00000800000000000000" pitchFamily="50" charset="0"/>
              </a:rPr>
              <a:t>Basic CI Jenkins job </a:t>
            </a:r>
          </a:p>
          <a:p>
            <a:r>
              <a:rPr lang="en-SE" dirty="0">
                <a:latin typeface="Bw Gradual Bold" panose="00000800000000000000" pitchFamily="50" charset="0"/>
              </a:rPr>
              <a:t>	– Run all tests</a:t>
            </a:r>
          </a:p>
        </p:txBody>
      </p:sp>
    </p:spTree>
    <p:extLst>
      <p:ext uri="{BB962C8B-B14F-4D97-AF65-F5344CB8AC3E}">
        <p14:creationId xmlns:p14="http://schemas.microsoft.com/office/powerpoint/2010/main" val="423237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50B7AB8-B6EF-481E-96F2-3AC059A8D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234" y="2979494"/>
            <a:ext cx="1884575" cy="260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0F0E1-5C60-436C-9FF5-99389A672ED1}"/>
              </a:ext>
            </a:extLst>
          </p:cNvPr>
          <p:cNvSpPr txBox="1"/>
          <p:nvPr/>
        </p:nvSpPr>
        <p:spPr>
          <a:xfrm>
            <a:off x="1746546" y="2232719"/>
            <a:ext cx="3335208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E" dirty="0">
                <a:latin typeface="Bw Gradual" panose="00000500000000000000" pitchFamily="50" charset="0"/>
              </a:rPr>
              <a:t>Checkout commit from Gerrit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ED4D8-4EAB-4E6A-BD7B-B74ED9156F36}"/>
              </a:ext>
            </a:extLst>
          </p:cNvPr>
          <p:cNvSpPr txBox="1"/>
          <p:nvPr/>
        </p:nvSpPr>
        <p:spPr>
          <a:xfrm>
            <a:off x="2614365" y="3180819"/>
            <a:ext cx="1599571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E" dirty="0">
                <a:latin typeface="Bw Gradual" panose="00000500000000000000" pitchFamily="50" charset="0"/>
              </a:rPr>
              <a:t>Find All</a:t>
            </a:r>
            <a:r>
              <a:rPr lang="en-GB" dirty="0">
                <a:latin typeface="Bw Gradual" panose="00000500000000000000" pitchFamily="50" charset="0"/>
              </a:rPr>
              <a:t> </a:t>
            </a:r>
            <a:r>
              <a:rPr lang="en-SE" dirty="0">
                <a:latin typeface="Bw Gradual" panose="00000500000000000000" pitchFamily="50" charset="0"/>
              </a:rPr>
              <a:t>Tests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1D1784-C29F-4B3B-813B-2CF1710D1F5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3414150" y="2602051"/>
            <a:ext cx="1" cy="5787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33F32C-CC2E-4470-8543-A261E5B7B344}"/>
              </a:ext>
            </a:extLst>
          </p:cNvPr>
          <p:cNvSpPr txBox="1"/>
          <p:nvPr/>
        </p:nvSpPr>
        <p:spPr>
          <a:xfrm>
            <a:off x="2099405" y="5211237"/>
            <a:ext cx="2629490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E" dirty="0">
                <a:latin typeface="Bw Gradual" panose="00000500000000000000" pitchFamily="50" charset="0"/>
              </a:rPr>
              <a:t>Report status to Gerrit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9E321-DBB4-41AC-BD16-486DF5DEDCC7}"/>
              </a:ext>
            </a:extLst>
          </p:cNvPr>
          <p:cNvSpPr txBox="1"/>
          <p:nvPr/>
        </p:nvSpPr>
        <p:spPr>
          <a:xfrm>
            <a:off x="2471865" y="4166552"/>
            <a:ext cx="1884575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Bw Gradual" panose="00000500000000000000" pitchFamily="50" charset="0"/>
              </a:rPr>
              <a:t>Build/</a:t>
            </a:r>
            <a:r>
              <a:rPr lang="en-SE" dirty="0">
                <a:latin typeface="Bw Gradual" panose="00000500000000000000" pitchFamily="50" charset="0"/>
              </a:rPr>
              <a:t>Run Tests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8D89EF-7963-4A89-9184-5593F70A7002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3414151" y="3550151"/>
            <a:ext cx="2" cy="6164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F14CDF-5BCD-4F56-A237-3C43E1CF591F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flipH="1">
            <a:off x="3414150" y="4535884"/>
            <a:ext cx="3" cy="6753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AEAD9100-54BE-4B47-B452-72116D6B13FE}"/>
              </a:ext>
            </a:extLst>
          </p:cNvPr>
          <p:cNvSpPr txBox="1">
            <a:spLocks/>
          </p:cNvSpPr>
          <p:nvPr/>
        </p:nvSpPr>
        <p:spPr>
          <a:xfrm>
            <a:off x="1020304" y="447333"/>
            <a:ext cx="4787692" cy="106198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Bw Gradual" pitchFamily="2" charset="77"/>
                <a:ea typeface="Bw Gradual" pitchFamily="2" charset="77"/>
                <a:cs typeface="Bw Gradual" pitchFamily="2" charset="77"/>
              </a:defRPr>
            </a:lvl1pPr>
          </a:lstStyle>
          <a:p>
            <a:r>
              <a:rPr lang="en-SE" dirty="0">
                <a:latin typeface="Bw Gradual Bold" panose="00000800000000000000" pitchFamily="50" charset="0"/>
              </a:rPr>
              <a:t>Basic CI Jenkins job </a:t>
            </a:r>
          </a:p>
          <a:p>
            <a:r>
              <a:rPr lang="en-SE" dirty="0">
                <a:latin typeface="Bw Gradual Bold" panose="00000800000000000000" pitchFamily="50" charset="0"/>
              </a:rPr>
              <a:t>	– Run all tests</a:t>
            </a:r>
          </a:p>
        </p:txBody>
      </p:sp>
    </p:spTree>
    <p:extLst>
      <p:ext uri="{BB962C8B-B14F-4D97-AF65-F5344CB8AC3E}">
        <p14:creationId xmlns:p14="http://schemas.microsoft.com/office/powerpoint/2010/main" val="1219447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8A05288-74F8-4D6C-945B-744E650D9CC0}"/>
              </a:ext>
            </a:extLst>
          </p:cNvPr>
          <p:cNvSpPr txBox="1">
            <a:spLocks/>
          </p:cNvSpPr>
          <p:nvPr/>
        </p:nvSpPr>
        <p:spPr>
          <a:xfrm>
            <a:off x="7101940" y="1540782"/>
            <a:ext cx="2508664" cy="68584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 dirty="0">
                <a:solidFill>
                  <a:schemeClr val="bg1"/>
                </a:solidFill>
                <a:latin typeface="Bw Gradual "/>
              </a:rPr>
              <a:t>Problems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C25A4C-1943-4273-B813-7C8DDA41F1D9}"/>
              </a:ext>
            </a:extLst>
          </p:cNvPr>
          <p:cNvSpPr txBox="1">
            <a:spLocks/>
          </p:cNvSpPr>
          <p:nvPr/>
        </p:nvSpPr>
        <p:spPr>
          <a:xfrm>
            <a:off x="1550722" y="1315150"/>
            <a:ext cx="2285008" cy="1083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 sz="4000" dirty="0">
                <a:solidFill>
                  <a:schemeClr val="bg1"/>
                </a:solidFill>
                <a:latin typeface="Bw Gradual "/>
              </a:rPr>
              <a:t>Benefits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F832E-605F-4504-A53A-DFD866B7C163}"/>
              </a:ext>
            </a:extLst>
          </p:cNvPr>
          <p:cNvSpPr txBox="1"/>
          <p:nvPr/>
        </p:nvSpPr>
        <p:spPr>
          <a:xfrm>
            <a:off x="1573481" y="2719450"/>
            <a:ext cx="2351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bg1"/>
                </a:solidFill>
                <a:latin typeface="Bw Gradual "/>
              </a:rPr>
              <a:t>Scales (badly)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bg1"/>
                </a:solidFill>
                <a:latin typeface="Bw Gradual "/>
              </a:rPr>
              <a:t>Test assurance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641F40-9E4B-4394-A649-8176E5B05123}"/>
              </a:ext>
            </a:extLst>
          </p:cNvPr>
          <p:cNvSpPr txBox="1"/>
          <p:nvPr/>
        </p:nvSpPr>
        <p:spPr>
          <a:xfrm>
            <a:off x="7128162" y="2719450"/>
            <a:ext cx="2508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bg1"/>
                </a:solidFill>
                <a:latin typeface="Bw Gradual "/>
              </a:rPr>
              <a:t>Incredibly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bg1"/>
                </a:solidFill>
                <a:latin typeface="Bw Gradual "/>
              </a:rPr>
              <a:t>Hogging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bg1"/>
                </a:solidFill>
                <a:latin typeface="Bw Gradual "/>
              </a:rPr>
              <a:t>Blocking user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296EF00-2A32-43D4-BE06-9EF574251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249" y="3455744"/>
            <a:ext cx="2695015" cy="31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539C1D2-44B1-424C-B500-693DDAE034F0}"/>
              </a:ext>
            </a:extLst>
          </p:cNvPr>
          <p:cNvSpPr txBox="1">
            <a:spLocks/>
          </p:cNvSpPr>
          <p:nvPr/>
        </p:nvSpPr>
        <p:spPr>
          <a:xfrm>
            <a:off x="838200" y="253167"/>
            <a:ext cx="10515600" cy="1061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 dirty="0">
                <a:solidFill>
                  <a:schemeClr val="bg1"/>
                </a:solidFill>
                <a:latin typeface="Bw Gradual Bold" panose="00000800000000000000" pitchFamily="50" charset="0"/>
              </a:rPr>
              <a:t>Basic CI Jenkins job </a:t>
            </a:r>
          </a:p>
          <a:p>
            <a:r>
              <a:rPr lang="en-SE" dirty="0">
                <a:solidFill>
                  <a:schemeClr val="bg1"/>
                </a:solidFill>
                <a:latin typeface="Bw Gradual Bold" panose="00000800000000000000" pitchFamily="50" charset="0"/>
              </a:rPr>
              <a:t>	– Run all tests</a:t>
            </a:r>
          </a:p>
        </p:txBody>
      </p:sp>
    </p:spTree>
    <p:extLst>
      <p:ext uri="{BB962C8B-B14F-4D97-AF65-F5344CB8AC3E}">
        <p14:creationId xmlns:p14="http://schemas.microsoft.com/office/powerpoint/2010/main" val="4066854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606811-656B-4BB1-A1CF-4E2F2D7CC2A9}"/>
              </a:ext>
            </a:extLst>
          </p:cNvPr>
          <p:cNvSpPr txBox="1">
            <a:spLocks/>
          </p:cNvSpPr>
          <p:nvPr/>
        </p:nvSpPr>
        <p:spPr>
          <a:xfrm>
            <a:off x="620129" y="1156840"/>
            <a:ext cx="6028944" cy="525451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E" sz="1900" dirty="0">
                <a:solidFill>
                  <a:schemeClr val="bg1"/>
                </a:solidFill>
                <a:latin typeface="Bw Gradual "/>
              </a:rPr>
              <a:t>1. </a:t>
            </a:r>
            <a:r>
              <a:rPr lang="en-GB" sz="1900" dirty="0">
                <a:solidFill>
                  <a:schemeClr val="bg1"/>
                </a:solidFill>
                <a:latin typeface="Bw Gradual "/>
              </a:rPr>
              <a:t>Par</a:t>
            </a:r>
            <a:r>
              <a:rPr lang="en-SE" sz="1900" dirty="0">
                <a:solidFill>
                  <a:schemeClr val="bg1"/>
                </a:solidFill>
                <a:latin typeface="Bw Gradual "/>
              </a:rPr>
              <a:t>a</a:t>
            </a:r>
            <a:r>
              <a:rPr lang="en-GB" sz="1900" dirty="0" err="1">
                <a:solidFill>
                  <a:schemeClr val="bg1"/>
                </a:solidFill>
                <a:latin typeface="Bw Gradual "/>
              </a:rPr>
              <a:t>llelism</a:t>
            </a:r>
            <a:endParaRPr lang="en-SE" sz="1900" dirty="0">
              <a:solidFill>
                <a:schemeClr val="bg1"/>
              </a:solidFill>
              <a:latin typeface="Bw Gradual 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bg1"/>
                </a:solidFill>
                <a:latin typeface="Bw Gradual "/>
              </a:rPr>
              <a:t>Enables running many tests</a:t>
            </a:r>
            <a:endParaRPr lang="en-SE" sz="1900" dirty="0">
              <a:solidFill>
                <a:schemeClr val="bg1"/>
              </a:solidFill>
              <a:latin typeface="Bw Gradual 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900" dirty="0">
                <a:solidFill>
                  <a:schemeClr val="bg1"/>
                </a:solidFill>
                <a:latin typeface="Bw Gradual "/>
              </a:rPr>
              <a:t>2.</a:t>
            </a:r>
            <a:r>
              <a:rPr lang="en-SE" sz="1900" dirty="0">
                <a:solidFill>
                  <a:schemeClr val="bg1"/>
                </a:solidFill>
                <a:latin typeface="Bw Gradual "/>
              </a:rPr>
              <a:t> </a:t>
            </a:r>
            <a:r>
              <a:rPr lang="en-GB" sz="1900" dirty="0">
                <a:solidFill>
                  <a:schemeClr val="bg1"/>
                </a:solidFill>
                <a:latin typeface="Bw Gradual "/>
              </a:rPr>
              <a:t>Build avoidance / caching</a:t>
            </a:r>
            <a:endParaRPr lang="en-SE" sz="1900" dirty="0">
              <a:solidFill>
                <a:schemeClr val="bg1"/>
              </a:solidFill>
              <a:latin typeface="Bw Gradual 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bg1"/>
                </a:solidFill>
                <a:latin typeface="Bw Gradual "/>
              </a:rPr>
              <a:t>Don’t rebuild source/objects that have not change</a:t>
            </a:r>
            <a:r>
              <a:rPr lang="en-SE" sz="1900" dirty="0">
                <a:solidFill>
                  <a:schemeClr val="bg1"/>
                </a:solidFill>
                <a:latin typeface="Bw Gradual "/>
              </a:rPr>
              <a:t>d</a:t>
            </a: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bg1"/>
                </a:solidFill>
                <a:latin typeface="Bw Gradual "/>
              </a:rPr>
              <a:t>Cache objects/build dependencies between consecutive</a:t>
            </a:r>
            <a:r>
              <a:rPr lang="en-SE" sz="1900" dirty="0">
                <a:solidFill>
                  <a:schemeClr val="bg1"/>
                </a:solidFill>
                <a:latin typeface="Bw Gradual "/>
              </a:rPr>
              <a:t> </a:t>
            </a:r>
            <a:r>
              <a:rPr lang="en-GB" sz="1900" dirty="0">
                <a:solidFill>
                  <a:schemeClr val="bg1"/>
                </a:solidFill>
                <a:latin typeface="Bw Gradual "/>
              </a:rPr>
              <a:t>runs</a:t>
            </a:r>
            <a:endParaRPr lang="en-SE" sz="1900" dirty="0">
              <a:solidFill>
                <a:schemeClr val="bg1"/>
              </a:solidFill>
              <a:latin typeface="Bw Gradual 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900" dirty="0">
                <a:solidFill>
                  <a:schemeClr val="bg1"/>
                </a:solidFill>
                <a:latin typeface="Bw Gradual "/>
              </a:rPr>
              <a:t>3. Smart testing</a:t>
            </a:r>
            <a:endParaRPr lang="en-SE" sz="1900" dirty="0">
              <a:solidFill>
                <a:schemeClr val="bg1"/>
              </a:solidFill>
              <a:latin typeface="Bw Gradual 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bg1"/>
                </a:solidFill>
                <a:latin typeface="Bw Gradual "/>
              </a:rPr>
              <a:t>Many </a:t>
            </a:r>
            <a:r>
              <a:rPr lang="en-GB" sz="1900" dirty="0" err="1">
                <a:solidFill>
                  <a:schemeClr val="bg1"/>
                </a:solidFill>
                <a:latin typeface="Bw Gradual "/>
              </a:rPr>
              <a:t>tests→running</a:t>
            </a:r>
            <a:r>
              <a:rPr lang="en-GB" sz="1900" dirty="0">
                <a:solidFill>
                  <a:schemeClr val="bg1"/>
                </a:solidFill>
                <a:latin typeface="Bw Gradual "/>
              </a:rPr>
              <a:t> all cripples CI</a:t>
            </a:r>
            <a:endParaRPr lang="en-SE" sz="1900" dirty="0">
              <a:solidFill>
                <a:schemeClr val="bg1"/>
              </a:solidFill>
              <a:latin typeface="Bw Gradual 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bg1"/>
                </a:solidFill>
                <a:latin typeface="Bw Gradual "/>
              </a:rPr>
              <a:t>Only run tests that are related to change</a:t>
            </a:r>
            <a:endParaRPr lang="en-SE" sz="1900" dirty="0">
              <a:solidFill>
                <a:schemeClr val="bg1"/>
              </a:solidFill>
              <a:latin typeface="Bw Gradual 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900" dirty="0">
                <a:solidFill>
                  <a:schemeClr val="bg1"/>
                </a:solidFill>
                <a:latin typeface="Bw Gradual "/>
              </a:rPr>
              <a:t>4. Invest in Application and CI architecture</a:t>
            </a:r>
            <a:endParaRPr lang="en-SE" sz="1900" dirty="0">
              <a:solidFill>
                <a:schemeClr val="bg1"/>
              </a:solidFill>
              <a:latin typeface="Bw Gradual 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bg1"/>
                </a:solidFill>
                <a:latin typeface="Bw Gradual "/>
              </a:rPr>
              <a:t>Design for testability</a:t>
            </a:r>
            <a:endParaRPr lang="en-SE" sz="1900" dirty="0">
              <a:solidFill>
                <a:schemeClr val="bg1"/>
              </a:solidFill>
              <a:latin typeface="Bw Gradual 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bg1"/>
                </a:solidFill>
                <a:latin typeface="Bw Gradual "/>
              </a:rPr>
              <a:t>Divide application into sub responsibilities (modularization)</a:t>
            </a:r>
            <a:endParaRPr lang="en-SE" sz="1900" dirty="0">
              <a:solidFill>
                <a:schemeClr val="bg1"/>
              </a:solidFill>
              <a:latin typeface="Bw Gradual 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bg1"/>
                </a:solidFill>
                <a:latin typeface="Bw Gradual "/>
              </a:rPr>
              <a:t>Communicate with backwards </a:t>
            </a:r>
            <a:r>
              <a:rPr lang="en-GB" sz="1900">
                <a:solidFill>
                  <a:schemeClr val="bg1"/>
                </a:solidFill>
                <a:latin typeface="Bw Gradual "/>
              </a:rPr>
              <a:t>compatible interfaces</a:t>
            </a:r>
            <a:endParaRPr lang="en-SE" sz="1900" dirty="0">
              <a:solidFill>
                <a:schemeClr val="bg1"/>
              </a:solidFill>
              <a:latin typeface="Bw Gradual 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AC6F31-2926-466F-A6C6-8AA99FF1645C}"/>
              </a:ext>
            </a:extLst>
          </p:cNvPr>
          <p:cNvSpPr txBox="1">
            <a:spLocks/>
          </p:cNvSpPr>
          <p:nvPr/>
        </p:nvSpPr>
        <p:spPr>
          <a:xfrm>
            <a:off x="733419" y="266190"/>
            <a:ext cx="3284331" cy="7669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>
                <a:solidFill>
                  <a:schemeClr val="bg1"/>
                </a:solidFill>
                <a:latin typeface="Bw Gradual Bold" panose="00000800000000000000" pitchFamily="50" charset="0"/>
              </a:rPr>
              <a:t>Big CI</a:t>
            </a:r>
            <a:endParaRPr lang="en-SE" dirty="0">
              <a:solidFill>
                <a:schemeClr val="bg1"/>
              </a:solidFill>
              <a:latin typeface="Bw Gradual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822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606811-656B-4BB1-A1CF-4E2F2D7CC2A9}"/>
              </a:ext>
            </a:extLst>
          </p:cNvPr>
          <p:cNvSpPr txBox="1">
            <a:spLocks/>
          </p:cNvSpPr>
          <p:nvPr/>
        </p:nvSpPr>
        <p:spPr>
          <a:xfrm>
            <a:off x="620129" y="1156840"/>
            <a:ext cx="6028944" cy="5254510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900" dirty="0">
                <a:solidFill>
                  <a:schemeClr val="accent6"/>
                </a:solidFill>
                <a:latin typeface="Bw Gradual "/>
              </a:rPr>
              <a:t>1. Par</a:t>
            </a:r>
            <a:r>
              <a:rPr lang="en-SE" sz="1900" dirty="0">
                <a:solidFill>
                  <a:schemeClr val="accent6"/>
                </a:solidFill>
                <a:latin typeface="Bw Gradual "/>
              </a:rPr>
              <a:t>a</a:t>
            </a:r>
            <a:r>
              <a:rPr lang="en-GB" sz="1900" dirty="0" err="1">
                <a:solidFill>
                  <a:schemeClr val="accent6"/>
                </a:solidFill>
                <a:latin typeface="Bw Gradual "/>
              </a:rPr>
              <a:t>llelism</a:t>
            </a:r>
            <a:endParaRPr lang="en-SE" sz="1900" dirty="0">
              <a:solidFill>
                <a:schemeClr val="accent6"/>
              </a:solidFill>
              <a:latin typeface="Bw Gradual 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accent6"/>
                </a:solidFill>
                <a:latin typeface="Bw Gradual "/>
              </a:rPr>
              <a:t>Enables running many tests</a:t>
            </a:r>
            <a:endParaRPr lang="en-SE" sz="1900" dirty="0">
              <a:solidFill>
                <a:schemeClr val="accent6"/>
              </a:solidFill>
              <a:latin typeface="Bw Gradual 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900" dirty="0">
                <a:solidFill>
                  <a:schemeClr val="bg1"/>
                </a:solidFill>
                <a:latin typeface="Bw Gradual "/>
              </a:rPr>
              <a:t>2. Build avoidance / caching</a:t>
            </a:r>
            <a:endParaRPr lang="en-SE" sz="1900" dirty="0">
              <a:solidFill>
                <a:schemeClr val="bg1"/>
              </a:solidFill>
              <a:latin typeface="Bw Gradual 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bg1"/>
                </a:solidFill>
                <a:latin typeface="Bw Gradual "/>
              </a:rPr>
              <a:t>Don’t rebuild source/objects that have not change</a:t>
            </a:r>
            <a:r>
              <a:rPr lang="en-SE" sz="1900" dirty="0">
                <a:solidFill>
                  <a:schemeClr val="bg1"/>
                </a:solidFill>
                <a:latin typeface="Bw Gradual "/>
              </a:rPr>
              <a:t>d</a:t>
            </a: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bg1"/>
                </a:solidFill>
                <a:latin typeface="Bw Gradual "/>
              </a:rPr>
              <a:t>Cache objects/build dependencies between consecutive</a:t>
            </a:r>
            <a:r>
              <a:rPr lang="en-SE" sz="1900" dirty="0">
                <a:solidFill>
                  <a:schemeClr val="bg1"/>
                </a:solidFill>
                <a:latin typeface="Bw Gradual "/>
              </a:rPr>
              <a:t> </a:t>
            </a:r>
            <a:r>
              <a:rPr lang="en-GB" sz="1900" dirty="0">
                <a:solidFill>
                  <a:schemeClr val="bg1"/>
                </a:solidFill>
                <a:latin typeface="Bw Gradual "/>
              </a:rPr>
              <a:t>runs</a:t>
            </a:r>
            <a:endParaRPr lang="en-SE" sz="1900" dirty="0">
              <a:solidFill>
                <a:schemeClr val="bg1"/>
              </a:solidFill>
              <a:latin typeface="Bw Gradual 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900" dirty="0">
                <a:solidFill>
                  <a:schemeClr val="accent6"/>
                </a:solidFill>
                <a:latin typeface="Bw Gradual "/>
              </a:rPr>
              <a:t>3. Smart testing</a:t>
            </a:r>
            <a:endParaRPr lang="en-SE" sz="1900" dirty="0">
              <a:solidFill>
                <a:schemeClr val="accent6"/>
              </a:solidFill>
              <a:latin typeface="Bw Gradual 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accent6"/>
                </a:solidFill>
                <a:latin typeface="Bw Gradual "/>
              </a:rPr>
              <a:t>Many </a:t>
            </a:r>
            <a:r>
              <a:rPr lang="en-GB" sz="1900" dirty="0" err="1">
                <a:solidFill>
                  <a:schemeClr val="accent6"/>
                </a:solidFill>
                <a:latin typeface="Bw Gradual "/>
              </a:rPr>
              <a:t>tests→running</a:t>
            </a:r>
            <a:r>
              <a:rPr lang="en-GB" sz="1900" dirty="0">
                <a:solidFill>
                  <a:schemeClr val="accent6"/>
                </a:solidFill>
                <a:latin typeface="Bw Gradual "/>
              </a:rPr>
              <a:t> all cripples CI</a:t>
            </a:r>
            <a:endParaRPr lang="en-SE" sz="1900" dirty="0">
              <a:solidFill>
                <a:schemeClr val="accent6"/>
              </a:solidFill>
              <a:latin typeface="Bw Gradual 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accent6"/>
                </a:solidFill>
                <a:latin typeface="Bw Gradual "/>
              </a:rPr>
              <a:t>Only run tests that are related to change</a:t>
            </a:r>
            <a:endParaRPr lang="en-SE" sz="1900" dirty="0">
              <a:solidFill>
                <a:schemeClr val="accent6"/>
              </a:solidFill>
              <a:latin typeface="Bw Gradual 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900" dirty="0">
                <a:solidFill>
                  <a:schemeClr val="bg1"/>
                </a:solidFill>
                <a:latin typeface="Bw Gradual "/>
              </a:rPr>
              <a:t>4. Invest in Application and CI architecture</a:t>
            </a:r>
            <a:endParaRPr lang="en-SE" sz="1900" dirty="0">
              <a:solidFill>
                <a:schemeClr val="bg1"/>
              </a:solidFill>
              <a:latin typeface="Bw Gradual 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accent6"/>
                </a:solidFill>
                <a:latin typeface="Bw Gradual "/>
              </a:rPr>
              <a:t>Design for testability</a:t>
            </a:r>
            <a:endParaRPr lang="en-SE" sz="1900" dirty="0">
              <a:solidFill>
                <a:schemeClr val="accent6"/>
              </a:solidFill>
              <a:latin typeface="Bw Gradual 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accent6"/>
                </a:solidFill>
                <a:latin typeface="Bw Gradual "/>
              </a:rPr>
              <a:t>Divide application into sub responsibilities (modularization)</a:t>
            </a:r>
            <a:endParaRPr lang="en-SE" sz="1900" dirty="0">
              <a:solidFill>
                <a:schemeClr val="accent6"/>
              </a:solidFill>
              <a:latin typeface="Bw Gradual 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bg1"/>
                </a:solidFill>
                <a:latin typeface="Bw Gradual "/>
              </a:rPr>
              <a:t>Communicate with backwards compatible interfaces</a:t>
            </a:r>
            <a:endParaRPr lang="en-SE" sz="1900" dirty="0">
              <a:solidFill>
                <a:schemeClr val="bg1"/>
              </a:solidFill>
              <a:latin typeface="Bw Gradual "/>
            </a:endParaRPr>
          </a:p>
          <a:p>
            <a:pPr lvl="1"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GB" sz="1900" dirty="0">
                <a:solidFill>
                  <a:schemeClr val="bg1"/>
                </a:solidFill>
                <a:latin typeface="Bw Gradual "/>
              </a:rPr>
              <a:t>Separation of concerns!</a:t>
            </a:r>
            <a:endParaRPr lang="en-SE" sz="1900" dirty="0">
              <a:solidFill>
                <a:schemeClr val="bg1"/>
              </a:solidFill>
              <a:latin typeface="Bw Gradual 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AC6F31-2926-466F-A6C6-8AA99FF1645C}"/>
              </a:ext>
            </a:extLst>
          </p:cNvPr>
          <p:cNvSpPr txBox="1">
            <a:spLocks/>
          </p:cNvSpPr>
          <p:nvPr/>
        </p:nvSpPr>
        <p:spPr>
          <a:xfrm>
            <a:off x="733419" y="266190"/>
            <a:ext cx="3284331" cy="7669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 dirty="0">
                <a:solidFill>
                  <a:schemeClr val="bg1"/>
                </a:solidFill>
                <a:latin typeface="Bw Gradual Bold" panose="00000800000000000000" pitchFamily="50" charset="0"/>
              </a:rPr>
              <a:t>Big CI</a:t>
            </a:r>
          </a:p>
        </p:txBody>
      </p:sp>
    </p:spTree>
    <p:extLst>
      <p:ext uri="{BB962C8B-B14F-4D97-AF65-F5344CB8AC3E}">
        <p14:creationId xmlns:p14="http://schemas.microsoft.com/office/powerpoint/2010/main" val="391499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A6474E1-A4C3-4822-929B-5EC520F51F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009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 dirty="0">
                <a:solidFill>
                  <a:schemeClr val="bg1"/>
                </a:solidFill>
                <a:latin typeface="Bw Gradual Bold" panose="00000800000000000000" pitchFamily="50" charset="0"/>
              </a:rPr>
              <a:t>T</a:t>
            </a:r>
            <a:r>
              <a:rPr lang="en-GB" dirty="0" err="1">
                <a:solidFill>
                  <a:schemeClr val="bg1"/>
                </a:solidFill>
                <a:latin typeface="Bw Gradual Bold" panose="00000800000000000000" pitchFamily="50" charset="0"/>
              </a:rPr>
              <a:t>estability</a:t>
            </a:r>
            <a:r>
              <a:rPr lang="en-SE" dirty="0">
                <a:solidFill>
                  <a:schemeClr val="bg1"/>
                </a:solidFill>
                <a:latin typeface="Bw Gradual Bold" panose="00000800000000000000" pitchFamily="50" charset="0"/>
              </a:rPr>
              <a:t> and </a:t>
            </a:r>
            <a:r>
              <a:rPr lang="en-GB" dirty="0">
                <a:solidFill>
                  <a:schemeClr val="bg1"/>
                </a:solidFill>
                <a:latin typeface="Bw Gradual Bold" panose="00000800000000000000" pitchFamily="50" charset="0"/>
              </a:rPr>
              <a:t>modularization</a:t>
            </a:r>
            <a:r>
              <a:rPr lang="en-SE" dirty="0">
                <a:solidFill>
                  <a:schemeClr val="bg1"/>
                </a:solidFill>
                <a:latin typeface="Bw Gradual Bold" panose="00000800000000000000" pitchFamily="50" charset="0"/>
              </a:rPr>
              <a:t> 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5B11193-C367-445C-A6CB-17A39256F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47" y="1387595"/>
            <a:ext cx="1396628" cy="5158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7598AB-2E43-4B57-81BB-D21858E70635}"/>
              </a:ext>
            </a:extLst>
          </p:cNvPr>
          <p:cNvSpPr txBox="1"/>
          <p:nvPr/>
        </p:nvSpPr>
        <p:spPr>
          <a:xfrm>
            <a:off x="6622319" y="2236507"/>
            <a:ext cx="267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bg1"/>
                </a:solidFill>
                <a:latin typeface="Bw Gradual" panose="00000500000000000000" pitchFamily="50" charset="0"/>
              </a:rPr>
              <a:t>Script for each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bg1"/>
                </a:solidFill>
                <a:latin typeface="Bw Gradual" panose="00000500000000000000" pitchFamily="50" charset="0"/>
              </a:rPr>
              <a:t>Tests for each script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15DF79-CC3A-4FA5-892E-BE3BA9D76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13" y="3004383"/>
            <a:ext cx="3355281" cy="13217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AF559-2A37-4930-B878-81B1585E8962}"/>
              </a:ext>
            </a:extLst>
          </p:cNvPr>
          <p:cNvSpPr txBox="1"/>
          <p:nvPr/>
        </p:nvSpPr>
        <p:spPr>
          <a:xfrm>
            <a:off x="2108308" y="3105834"/>
            <a:ext cx="1720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solidFill>
                  <a:schemeClr val="bg1"/>
                </a:solidFill>
                <a:latin typeface="Bw Gradual" panose="00000500000000000000" pitchFamily="50" charset="0"/>
              </a:rPr>
              <a:t>50 parts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534004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1E6956-6FC4-4162-8E4A-DA5D69F80D6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>
                <a:solidFill>
                  <a:schemeClr val="bg1"/>
                </a:solidFill>
                <a:latin typeface="Bw Gradual Bold" panose="00000800000000000000" pitchFamily="50" charset="0"/>
              </a:rPr>
              <a:t>Parallelism</a:t>
            </a:r>
            <a:endParaRPr lang="en-SE" dirty="0">
              <a:solidFill>
                <a:schemeClr val="bg1"/>
              </a:solidFill>
              <a:latin typeface="Bw Gradual Bold" panose="00000800000000000000" pitchFamily="50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49C899-5A9D-45F6-A06B-10B120CF8D73}"/>
              </a:ext>
            </a:extLst>
          </p:cNvPr>
          <p:cNvSpPr txBox="1">
            <a:spLocks/>
          </p:cNvSpPr>
          <p:nvPr/>
        </p:nvSpPr>
        <p:spPr>
          <a:xfrm>
            <a:off x="796288" y="1720598"/>
            <a:ext cx="6118676" cy="10856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 sz="1800" dirty="0">
                <a:solidFill>
                  <a:schemeClr val="bg1"/>
                </a:solidFill>
                <a:latin typeface="Bw Gradual "/>
              </a:rPr>
              <a:t>Run multiple tests at the same time</a:t>
            </a:r>
          </a:p>
          <a:p>
            <a:r>
              <a:rPr lang="en-SE" sz="1800" dirty="0">
                <a:solidFill>
                  <a:schemeClr val="bg1"/>
                </a:solidFill>
                <a:latin typeface="Bw Gradual "/>
              </a:rPr>
              <a:t>Use the nodes and executors in Jenkins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9CBF54F-E647-4495-99A3-B9668343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732" y="957540"/>
            <a:ext cx="1629028" cy="224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2FD2A-E28B-40FB-B0F6-EA0FFAA5B649}"/>
              </a:ext>
            </a:extLst>
          </p:cNvPr>
          <p:cNvSpPr txBox="1"/>
          <p:nvPr/>
        </p:nvSpPr>
        <p:spPr>
          <a:xfrm>
            <a:off x="7799786" y="3205910"/>
            <a:ext cx="1181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100" dirty="0">
                <a:solidFill>
                  <a:schemeClr val="bg1"/>
                </a:solidFill>
                <a:latin typeface="Bw Gradual "/>
              </a:rPr>
              <a:t>Main job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4AE3467-3D04-4023-B2CD-7574DBF65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120" y="4210974"/>
            <a:ext cx="598337" cy="82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A51696B-5DB9-4359-BDDF-650389D0E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798" y="4219430"/>
            <a:ext cx="598337" cy="82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600088A-5B1E-4245-971C-5A7E0E20B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352" y="4238895"/>
            <a:ext cx="598337" cy="82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3B5015C-4394-4B9F-A4C0-CC01D1DE3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406" y="4272285"/>
            <a:ext cx="598337" cy="82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BA3B1757-1C53-4636-A902-3E1A47F8D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476" y="4219430"/>
            <a:ext cx="598337" cy="82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D32EFF0-9949-4DDA-8F08-2509B2D6AF46}"/>
              </a:ext>
            </a:extLst>
          </p:cNvPr>
          <p:cNvCxnSpPr>
            <a:cxnSpLocks/>
            <a:stCxn id="8" idx="1"/>
            <a:endCxn id="9" idx="0"/>
          </p:cNvCxnSpPr>
          <p:nvPr/>
        </p:nvCxnSpPr>
        <p:spPr>
          <a:xfrm rot="10800000" flipV="1">
            <a:off x="6596290" y="3336714"/>
            <a:ext cx="1203497" cy="8742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7438F57-F07E-4FF3-9ED0-C870E46519E2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7352709" y="3558816"/>
            <a:ext cx="754873" cy="5663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CE85FFE-3EF0-4110-AC52-5504AA3EFCCD}"/>
              </a:ext>
            </a:extLst>
          </p:cNvPr>
          <p:cNvCxnSpPr>
            <a:cxnSpLocks/>
            <a:endCxn id="13" idx="0"/>
          </p:cNvCxnSpPr>
          <p:nvPr/>
        </p:nvCxnSpPr>
        <p:spPr>
          <a:xfrm rot="5400000">
            <a:off x="8044306" y="3726752"/>
            <a:ext cx="746017" cy="2393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75100EB-6A6D-45B8-9141-EADA2D0BF253}"/>
              </a:ext>
            </a:extLst>
          </p:cNvPr>
          <p:cNvCxnSpPr>
            <a:endCxn id="11" idx="0"/>
          </p:cNvCxnSpPr>
          <p:nvPr/>
        </p:nvCxnSpPr>
        <p:spPr>
          <a:xfrm rot="16200000" flipH="1">
            <a:off x="8603741" y="3623114"/>
            <a:ext cx="740449" cy="4911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9C881B5-83C7-4BBF-99D9-B6C760B01E3D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8981738" y="3336715"/>
            <a:ext cx="1139837" cy="9355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C9D0726-6E0A-43FA-A927-CAD8AA7172D4}"/>
              </a:ext>
            </a:extLst>
          </p:cNvPr>
          <p:cNvSpPr txBox="1"/>
          <p:nvPr/>
        </p:nvSpPr>
        <p:spPr>
          <a:xfrm>
            <a:off x="6793407" y="3129798"/>
            <a:ext cx="598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100" dirty="0">
                <a:solidFill>
                  <a:schemeClr val="bg1"/>
                </a:solidFill>
                <a:latin typeface="Bw Gradual "/>
              </a:rPr>
              <a:t>Test1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E98D01-CD8E-49BF-B867-0BDAD015AF90}"/>
              </a:ext>
            </a:extLst>
          </p:cNvPr>
          <p:cNvSpPr txBox="1"/>
          <p:nvPr/>
        </p:nvSpPr>
        <p:spPr>
          <a:xfrm>
            <a:off x="7331157" y="3643038"/>
            <a:ext cx="618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100" dirty="0">
                <a:solidFill>
                  <a:schemeClr val="bg1"/>
                </a:solidFill>
                <a:latin typeface="Bw Gradual "/>
              </a:rPr>
              <a:t>Test2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4823B6-A501-4B94-9A1A-622DC59DCB53}"/>
              </a:ext>
            </a:extLst>
          </p:cNvPr>
          <p:cNvSpPr txBox="1"/>
          <p:nvPr/>
        </p:nvSpPr>
        <p:spPr>
          <a:xfrm>
            <a:off x="8029227" y="3636646"/>
            <a:ext cx="665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100" dirty="0">
                <a:solidFill>
                  <a:schemeClr val="bg1"/>
                </a:solidFill>
                <a:latin typeface="Bw Gradual "/>
              </a:rPr>
              <a:t>Test3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D91D5F-8C29-4696-885A-79E6F9B957CB}"/>
              </a:ext>
            </a:extLst>
          </p:cNvPr>
          <p:cNvSpPr txBox="1"/>
          <p:nvPr/>
        </p:nvSpPr>
        <p:spPr>
          <a:xfrm>
            <a:off x="8694271" y="3661068"/>
            <a:ext cx="665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100" dirty="0">
                <a:solidFill>
                  <a:schemeClr val="bg1"/>
                </a:solidFill>
                <a:latin typeface="Bw Gradual "/>
              </a:rPr>
              <a:t>Test4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21730B-B61F-4F74-A2C9-EF1E9C09B3AF}"/>
              </a:ext>
            </a:extLst>
          </p:cNvPr>
          <p:cNvSpPr txBox="1"/>
          <p:nvPr/>
        </p:nvSpPr>
        <p:spPr>
          <a:xfrm>
            <a:off x="9452146" y="3133851"/>
            <a:ext cx="654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100" dirty="0">
                <a:solidFill>
                  <a:schemeClr val="bg1"/>
                </a:solidFill>
                <a:latin typeface="Bw Gradual "/>
              </a:rPr>
              <a:t>Test5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58B08D-8351-412F-AC64-D3B4965D8F1F}"/>
              </a:ext>
            </a:extLst>
          </p:cNvPr>
          <p:cNvSpPr txBox="1"/>
          <p:nvPr/>
        </p:nvSpPr>
        <p:spPr>
          <a:xfrm>
            <a:off x="6974071" y="5029249"/>
            <a:ext cx="1003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100" dirty="0">
                <a:solidFill>
                  <a:schemeClr val="bg1"/>
                </a:solidFill>
                <a:latin typeface="Bw Gradual "/>
              </a:rPr>
              <a:t>Executor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FB5070-5EF6-4C3C-B4E0-7292F57C6C04}"/>
              </a:ext>
            </a:extLst>
          </p:cNvPr>
          <p:cNvSpPr txBox="1"/>
          <p:nvPr/>
        </p:nvSpPr>
        <p:spPr>
          <a:xfrm>
            <a:off x="6079682" y="5023276"/>
            <a:ext cx="1003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100" dirty="0">
                <a:solidFill>
                  <a:schemeClr val="bg1"/>
                </a:solidFill>
                <a:latin typeface="Bw Gradual "/>
              </a:rPr>
              <a:t>Executor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30039A-EAE5-4F34-BFBB-1D9A9439875B}"/>
              </a:ext>
            </a:extLst>
          </p:cNvPr>
          <p:cNvSpPr txBox="1"/>
          <p:nvPr/>
        </p:nvSpPr>
        <p:spPr>
          <a:xfrm>
            <a:off x="7848404" y="5036793"/>
            <a:ext cx="1003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100" dirty="0">
                <a:solidFill>
                  <a:schemeClr val="bg1"/>
                </a:solidFill>
                <a:latin typeface="Bw Gradual "/>
              </a:rPr>
              <a:t>Executor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6395F8-D5C3-439E-BE5A-4BECC251A6FA}"/>
              </a:ext>
            </a:extLst>
          </p:cNvPr>
          <p:cNvSpPr txBox="1"/>
          <p:nvPr/>
        </p:nvSpPr>
        <p:spPr>
          <a:xfrm>
            <a:off x="8762240" y="5036793"/>
            <a:ext cx="1003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100" dirty="0">
                <a:solidFill>
                  <a:schemeClr val="bg1"/>
                </a:solidFill>
                <a:latin typeface="Bw Gradual "/>
              </a:rPr>
              <a:t>Executor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5EBBDD-BD27-4C38-8A7B-43F41F05F9A7}"/>
              </a:ext>
            </a:extLst>
          </p:cNvPr>
          <p:cNvSpPr txBox="1"/>
          <p:nvPr/>
        </p:nvSpPr>
        <p:spPr>
          <a:xfrm>
            <a:off x="9679268" y="5027928"/>
            <a:ext cx="1003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100" dirty="0">
                <a:solidFill>
                  <a:schemeClr val="bg1"/>
                </a:solidFill>
                <a:latin typeface="Bw Gradual "/>
              </a:rPr>
              <a:t>Executor 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9D7A23-0D50-4CD4-AB50-F49A11A2D840}"/>
              </a:ext>
            </a:extLst>
          </p:cNvPr>
          <p:cNvSpPr/>
          <p:nvPr/>
        </p:nvSpPr>
        <p:spPr>
          <a:xfrm>
            <a:off x="5975266" y="4072981"/>
            <a:ext cx="1831785" cy="122852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0EBE89-B44F-4AEA-BA40-EAE096CF5F86}"/>
              </a:ext>
            </a:extLst>
          </p:cNvPr>
          <p:cNvSpPr/>
          <p:nvPr/>
        </p:nvSpPr>
        <p:spPr>
          <a:xfrm>
            <a:off x="7911467" y="4071684"/>
            <a:ext cx="2771086" cy="122852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D5CFBC-45CF-468A-8D28-49250D6284E1}"/>
              </a:ext>
            </a:extLst>
          </p:cNvPr>
          <p:cNvSpPr txBox="1"/>
          <p:nvPr/>
        </p:nvSpPr>
        <p:spPr>
          <a:xfrm>
            <a:off x="10614590" y="4577331"/>
            <a:ext cx="9109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050" dirty="0">
                <a:solidFill>
                  <a:schemeClr val="bg1"/>
                </a:solidFill>
                <a:latin typeface="Bw Gradual "/>
              </a:rPr>
              <a:t>Node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57C4FE-077C-4B93-B713-AB442C37BD3B}"/>
              </a:ext>
            </a:extLst>
          </p:cNvPr>
          <p:cNvSpPr txBox="1"/>
          <p:nvPr/>
        </p:nvSpPr>
        <p:spPr>
          <a:xfrm>
            <a:off x="5438588" y="4568989"/>
            <a:ext cx="10199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050" dirty="0">
                <a:solidFill>
                  <a:schemeClr val="bg1"/>
                </a:solidFill>
                <a:latin typeface="Bw Gradual "/>
              </a:rPr>
              <a:t>Node 1</a:t>
            </a:r>
          </a:p>
        </p:txBody>
      </p:sp>
    </p:spTree>
    <p:extLst>
      <p:ext uri="{BB962C8B-B14F-4D97-AF65-F5344CB8AC3E}">
        <p14:creationId xmlns:p14="http://schemas.microsoft.com/office/powerpoint/2010/main" val="1949555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28C6124-C359-4EDA-94F0-66260F8D5F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Bw Gradual" pitchFamily="2" charset="77"/>
                <a:ea typeface="Bw Gradual" pitchFamily="2" charset="77"/>
                <a:cs typeface="Bw Gradual" pitchFamily="2" charset="77"/>
              </a:defRPr>
            </a:lvl1pPr>
          </a:lstStyle>
          <a:p>
            <a:r>
              <a:rPr lang="en-SE">
                <a:latin typeface="Bw Gradual Bold" panose="00000800000000000000" pitchFamily="50" charset="0"/>
              </a:rPr>
              <a:t>Smart testing</a:t>
            </a:r>
            <a:endParaRPr lang="en-SE" dirty="0">
              <a:latin typeface="Bw Gradual Bold" panose="00000800000000000000" pitchFamily="50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227354-045D-4C39-AF0A-F2B147CC94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846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FK Grotesk" pitchFamily="2" charset="0"/>
                <a:ea typeface="FK Grotesk" pitchFamily="2" charset="0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FK Grotesk" pitchFamily="2" charset="0"/>
                <a:ea typeface="FK Grotesk" pitchFamily="2" charset="0"/>
                <a:cs typeface="Arial" panose="020B0604020202020204" pitchFamily="34" charset="0"/>
              </a:defRPr>
            </a:lvl2pPr>
            <a:lvl3pPr marL="79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FK Grotesk" pitchFamily="2" charset="0"/>
                <a:ea typeface="+mn-ea"/>
                <a:cs typeface="Arial" panose="020B0604020202020204" pitchFamily="34" charset="0"/>
              </a:defRPr>
            </a:lvl3pPr>
            <a:lvl4pPr marL="115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FK Grotesk" pitchFamily="2" charset="0"/>
                <a:ea typeface="+mn-ea"/>
                <a:cs typeface="Arial" panose="020B0604020202020204" pitchFamily="34" charset="0"/>
              </a:defRPr>
            </a:lvl4pPr>
            <a:lvl5pPr marL="151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FK Grotesk" pitchFamily="2" charset="0"/>
                <a:ea typeface="+mn-ea"/>
                <a:cs typeface="Arial" panose="020B0604020202020204" pitchFamily="34" charset="0"/>
              </a:defRPr>
            </a:lvl5pPr>
            <a:lvl6pPr marL="2304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 sz="1800"/>
              <a:t>Find what files has changed</a:t>
            </a:r>
          </a:p>
          <a:p>
            <a:r>
              <a:rPr lang="en-SE" sz="1800"/>
              <a:t>Run tests on only the changed applications</a:t>
            </a:r>
            <a:endParaRPr lang="en-SE" sz="18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62A176-78E5-4BD2-BFF4-5BD40581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514" y="1027906"/>
            <a:ext cx="1454875" cy="200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2900A0-1BB2-498F-B8B3-6766795AC556}"/>
              </a:ext>
            </a:extLst>
          </p:cNvPr>
          <p:cNvSpPr/>
          <p:nvPr/>
        </p:nvSpPr>
        <p:spPr>
          <a:xfrm>
            <a:off x="4639264" y="3035912"/>
            <a:ext cx="2913471" cy="5277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latin typeface="Bw Gradual "/>
              </a:rPr>
              <a:t>Git diff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5C2EF0-ADD2-47B4-A747-98310E01F9A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3563666"/>
            <a:ext cx="0" cy="3281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F69C5D3-2159-4E8A-8143-C021DA14E709}"/>
              </a:ext>
            </a:extLst>
          </p:cNvPr>
          <p:cNvSpPr/>
          <p:nvPr/>
        </p:nvSpPr>
        <p:spPr>
          <a:xfrm>
            <a:off x="4470057" y="3922176"/>
            <a:ext cx="3251883" cy="52775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latin typeface="Bw Gradual "/>
              </a:rPr>
              <a:t>Find changed apps from diff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2D484C-569B-4A30-A7C6-90796CA55334}"/>
              </a:ext>
            </a:extLst>
          </p:cNvPr>
          <p:cNvCxnSpPr>
            <a:cxnSpLocks/>
          </p:cNvCxnSpPr>
          <p:nvPr/>
        </p:nvCxnSpPr>
        <p:spPr>
          <a:xfrm>
            <a:off x="6095999" y="4419543"/>
            <a:ext cx="0" cy="3281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857A97-1786-4B89-95A4-30DBCCF9AFDF}"/>
              </a:ext>
            </a:extLst>
          </p:cNvPr>
          <p:cNvSpPr/>
          <p:nvPr/>
        </p:nvSpPr>
        <p:spPr>
          <a:xfrm>
            <a:off x="4639267" y="4747666"/>
            <a:ext cx="2913468" cy="5277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dirty="0">
                <a:latin typeface="Bw Gradual "/>
              </a:rPr>
              <a:t>Run tests of apps</a:t>
            </a:r>
          </a:p>
        </p:txBody>
      </p:sp>
    </p:spTree>
    <p:extLst>
      <p:ext uri="{BB962C8B-B14F-4D97-AF65-F5344CB8AC3E}">
        <p14:creationId xmlns:p14="http://schemas.microsoft.com/office/powerpoint/2010/main" val="2858413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con&#10;&#10;Description automatically generated">
            <a:extLst>
              <a:ext uri="{FF2B5EF4-FFF2-40B4-BE49-F238E27FC236}">
                <a16:creationId xmlns:a16="http://schemas.microsoft.com/office/drawing/2014/main" id="{99F94A88-7E05-4C67-8E5F-E22E25B7C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7" r="3" b="3"/>
          <a:stretch/>
        </p:blipFill>
        <p:spPr bwMode="auto">
          <a:xfrm>
            <a:off x="0" y="3003843"/>
            <a:ext cx="3444192" cy="385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8AC7207-9303-4E0E-B458-F77164353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406" y="530497"/>
            <a:ext cx="2960594" cy="408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CAB6FBA-995C-4F8C-BFF8-E0FFA2AD51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34252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Bw Gradual" pitchFamily="2" charset="77"/>
                <a:ea typeface="Bw Gradual" pitchFamily="2" charset="77"/>
                <a:cs typeface="Bw Gradual" pitchFamily="2" charset="77"/>
              </a:defRPr>
            </a:lvl1pPr>
          </a:lstStyle>
          <a:p>
            <a:r>
              <a:rPr lang="en-SE" sz="6000" dirty="0">
                <a:latin typeface="Bw Gradual Bold" panose="00000800000000000000" pitchFamily="50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51924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489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14">
            <a:extLst>
              <a:ext uri="{FF2B5EF4-FFF2-40B4-BE49-F238E27FC236}">
                <a16:creationId xmlns:a16="http://schemas.microsoft.com/office/drawing/2014/main" id="{7D72D0F6-0DEA-4B79-A49B-869CEE9E2FE5}"/>
              </a:ext>
            </a:extLst>
          </p:cNvPr>
          <p:cNvSpPr txBox="1">
            <a:spLocks/>
          </p:cNvSpPr>
          <p:nvPr/>
        </p:nvSpPr>
        <p:spPr>
          <a:xfrm>
            <a:off x="415637" y="4458541"/>
            <a:ext cx="7462421" cy="9062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i="0" kern="1200" cap="all" spc="-150" baseline="0">
                <a:solidFill>
                  <a:schemeClr val="bg1"/>
                </a:solidFill>
                <a:latin typeface="Bw Gradual" pitchFamily="2" charset="77"/>
                <a:ea typeface="Univers LT Std 57 Cn" charset="0"/>
                <a:cs typeface="Arial" panose="020B0604020202020204" pitchFamily="34" charset="0"/>
              </a:defRPr>
            </a:lvl1pPr>
            <a:lvl2pPr marL="0" indent="-230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ADB7C0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ADB7C0"/>
                </a:solidFill>
                <a:latin typeface="Univers LT Std 57 Cn" charset="0"/>
                <a:ea typeface="Univers LT Std 57 Cn" charset="0"/>
                <a:cs typeface="Univers LT Std 57 C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 sz="6000" dirty="0">
                <a:latin typeface="Bw Gradual Bold" panose="00000800000000000000" pitchFamily="50" charset="0"/>
              </a:rPr>
              <a:t>CI from scratch	</a:t>
            </a:r>
            <a:endParaRPr lang="sv-SE" sz="6000" dirty="0"/>
          </a:p>
        </p:txBody>
      </p:sp>
      <p:sp>
        <p:nvSpPr>
          <p:cNvPr id="5" name="Platshållare för innehåll 13">
            <a:extLst>
              <a:ext uri="{FF2B5EF4-FFF2-40B4-BE49-F238E27FC236}">
                <a16:creationId xmlns:a16="http://schemas.microsoft.com/office/drawing/2014/main" id="{603C7747-88EE-42E0-8A9A-E670540A4E8F}"/>
              </a:ext>
            </a:extLst>
          </p:cNvPr>
          <p:cNvSpPr txBox="1">
            <a:spLocks/>
          </p:cNvSpPr>
          <p:nvPr/>
        </p:nvSpPr>
        <p:spPr>
          <a:xfrm>
            <a:off x="362197" y="5346581"/>
            <a:ext cx="7462421" cy="121354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2000" b="0" i="0" kern="12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Univers LT Std 57 Cn" charset="0"/>
                <a:cs typeface="Arial" panose="020B0604020202020204" pitchFamily="34" charset="0"/>
              </a:defRPr>
            </a:lvl1pPr>
            <a:lvl2pPr marL="0" indent="-230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ADB7C0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ADB7C0"/>
                </a:solidFill>
                <a:latin typeface="Univers LT Std 57 Cn" charset="0"/>
                <a:ea typeface="Univers LT Std 57 Cn" charset="0"/>
                <a:cs typeface="Univers LT Std 57 C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 sz="2800" dirty="0">
                <a:latin typeface="Bw Gradual" panose="00000500000000000000" pitchFamily="50" charset="0"/>
              </a:rPr>
              <a:t>How I stopped worrying and started to love the automatic test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3258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14">
            <a:extLst>
              <a:ext uri="{FF2B5EF4-FFF2-40B4-BE49-F238E27FC236}">
                <a16:creationId xmlns:a16="http://schemas.microsoft.com/office/drawing/2014/main" id="{7D72D0F6-0DEA-4B79-A49B-869CEE9E2FE5}"/>
              </a:ext>
            </a:extLst>
          </p:cNvPr>
          <p:cNvSpPr txBox="1">
            <a:spLocks/>
          </p:cNvSpPr>
          <p:nvPr/>
        </p:nvSpPr>
        <p:spPr>
          <a:xfrm>
            <a:off x="3748686" y="2908601"/>
            <a:ext cx="4694627" cy="9062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i="0" kern="1200" cap="all" spc="-150" baseline="0">
                <a:solidFill>
                  <a:schemeClr val="bg1"/>
                </a:solidFill>
                <a:latin typeface="Bw Gradual" pitchFamily="2" charset="77"/>
                <a:ea typeface="Univers LT Std 57 Cn" charset="0"/>
                <a:cs typeface="Arial" panose="020B0604020202020204" pitchFamily="34" charset="0"/>
              </a:defRPr>
            </a:lvl1pPr>
            <a:lvl2pPr marL="0" indent="-230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ADB7C0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ADB7C0"/>
                </a:solidFill>
                <a:latin typeface="Univers LT Std 57 Cn" charset="0"/>
                <a:ea typeface="Univers LT Std 57 Cn" charset="0"/>
                <a:cs typeface="Univers LT Std 57 C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E" sz="6000" b="1" dirty="0">
                <a:latin typeface="Bw Gradual Bold" panose="00000800000000000000" pitchFamily="50" charset="0"/>
              </a:rPr>
              <a:t>Thank you</a:t>
            </a:r>
            <a:endParaRPr lang="sv-SE" sz="6000" b="1" dirty="0"/>
          </a:p>
        </p:txBody>
      </p:sp>
      <p:sp>
        <p:nvSpPr>
          <p:cNvPr id="5" name="Platshållare för innehåll 13">
            <a:extLst>
              <a:ext uri="{FF2B5EF4-FFF2-40B4-BE49-F238E27FC236}">
                <a16:creationId xmlns:a16="http://schemas.microsoft.com/office/drawing/2014/main" id="{603C7747-88EE-42E0-8A9A-E670540A4E8F}"/>
              </a:ext>
            </a:extLst>
          </p:cNvPr>
          <p:cNvSpPr txBox="1">
            <a:spLocks/>
          </p:cNvSpPr>
          <p:nvPr/>
        </p:nvSpPr>
        <p:spPr>
          <a:xfrm>
            <a:off x="3053999" y="3867977"/>
            <a:ext cx="6828231" cy="176103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2000" b="0" i="0" kern="12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Univers LT Std 57 Cn" charset="0"/>
                <a:cs typeface="Arial" panose="020B0604020202020204" pitchFamily="34" charset="0"/>
              </a:defRPr>
            </a:lvl1pPr>
            <a:lvl2pPr marL="0" indent="-230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ADB7C0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ADB7C0"/>
                </a:solidFill>
                <a:latin typeface="Univers LT Std 57 Cn" charset="0"/>
                <a:ea typeface="Univers LT Std 57 Cn" charset="0"/>
                <a:cs typeface="Univers LT Std 57 C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latin typeface="Bw Gradual" panose="00000500000000000000" pitchFamily="50" charset="0"/>
              </a:rPr>
              <a:t>n</a:t>
            </a:r>
            <a:r>
              <a:rPr lang="en-SE" sz="2800" dirty="0" err="1">
                <a:latin typeface="Bw Gradual" panose="00000500000000000000" pitchFamily="50" charset="0"/>
              </a:rPr>
              <a:t>ikolai</a:t>
            </a:r>
            <a:r>
              <a:rPr lang="en-SE" sz="2800" dirty="0">
                <a:latin typeface="Bw Gradual" panose="00000500000000000000" pitchFamily="50" charset="0"/>
              </a:rPr>
              <a:t>.</a:t>
            </a:r>
            <a:r>
              <a:rPr lang="en-GB" sz="2800" dirty="0">
                <a:latin typeface="Bw Gradual" panose="00000500000000000000" pitchFamily="50" charset="0"/>
              </a:rPr>
              <a:t>d</a:t>
            </a:r>
            <a:r>
              <a:rPr lang="en-SE" sz="2800" dirty="0">
                <a:latin typeface="Bw Gradual" panose="00000500000000000000" pitchFamily="50" charset="0"/>
              </a:rPr>
              <a:t>ahlberg@nexergroup.com</a:t>
            </a:r>
          </a:p>
          <a:p>
            <a:r>
              <a:rPr lang="fi-FI" sz="2800" dirty="0"/>
              <a:t>saitejomanasa.konda@nexergroup.com</a:t>
            </a:r>
          </a:p>
          <a:p>
            <a:r>
              <a:rPr lang="sv-SE" sz="2800" dirty="0"/>
              <a:t>david.spangberg@nexergroup.com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041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9F805D-B394-594B-8D96-3393F8658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 err="1"/>
              <a:t>Nexer</a:t>
            </a:r>
            <a:r>
              <a:rPr lang="sv-SE" dirty="0"/>
              <a:t> </a:t>
            </a:r>
            <a:r>
              <a:rPr lang="sv-SE" dirty="0" err="1"/>
              <a:t>r&amp;d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F1A66-84E2-0C42-A1B7-017A349C366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199" y="1822542"/>
            <a:ext cx="6376712" cy="4352400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800" dirty="0" err="1"/>
              <a:t>We</a:t>
            </a:r>
            <a:r>
              <a:rPr lang="sv-SE" sz="2800" dirty="0"/>
              <a:t> </a:t>
            </a:r>
            <a:r>
              <a:rPr lang="sv-SE" sz="2800" dirty="0" err="1"/>
              <a:t>are</a:t>
            </a:r>
            <a:r>
              <a:rPr lang="sv-SE" sz="2800" dirty="0"/>
              <a:t> </a:t>
            </a:r>
            <a:r>
              <a:rPr lang="sv-SE" sz="2800" dirty="0" err="1"/>
              <a:t>Technical</a:t>
            </a:r>
            <a:r>
              <a:rPr lang="sv-SE" sz="2800" dirty="0"/>
              <a:t> Problem </a:t>
            </a:r>
            <a:r>
              <a:rPr lang="sv-SE" sz="2800" dirty="0" err="1"/>
              <a:t>Solvers</a:t>
            </a:r>
            <a:r>
              <a:rPr lang="sv-SE" sz="2800" dirty="0"/>
              <a:t> </a:t>
            </a:r>
            <a:r>
              <a:rPr lang="en-US" sz="2800" dirty="0"/>
              <a:t>with a passion </a:t>
            </a:r>
            <a:br>
              <a:rPr lang="en-US" sz="2800" dirty="0"/>
            </a:br>
            <a:r>
              <a:rPr lang="en-US" sz="2800" dirty="0"/>
              <a:t>for challenges.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We turn ideas into reality through agile teams </a:t>
            </a:r>
            <a:br>
              <a:rPr lang="en-US" sz="2800" dirty="0"/>
            </a:br>
            <a:r>
              <a:rPr lang="en-US" sz="2800" dirty="0"/>
              <a:t>that develop software for high-tech products.</a:t>
            </a:r>
            <a:endParaRPr lang="sv-SE" sz="2800" dirty="0"/>
          </a:p>
          <a:p>
            <a:endParaRPr lang="sv-SE" sz="28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We have a strong community, and we help each other to develop.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Our employees are our heroes and work in exciting assignments developing the latest technology.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900" dirty="0"/>
              <a:t>We have sites in Göteborg, Stockholm and </a:t>
            </a:r>
            <a:r>
              <a:rPr lang="sv-SE" sz="2900" dirty="0"/>
              <a:t>Linköping</a:t>
            </a:r>
            <a:endParaRPr lang="sv-SE" sz="2000" dirty="0">
              <a:latin typeface="Univers LT Std 59 UltraCn" panose="020B0603020202020204" pitchFamily="34" charset="0"/>
            </a:endParaRP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17442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2">
            <a:extLst>
              <a:ext uri="{FF2B5EF4-FFF2-40B4-BE49-F238E27FC236}">
                <a16:creationId xmlns:a16="http://schemas.microsoft.com/office/drawing/2014/main" id="{88DDD23B-1B44-4ADF-B1B6-21E536C848D8}"/>
              </a:ext>
            </a:extLst>
          </p:cNvPr>
          <p:cNvSpPr txBox="1">
            <a:spLocks/>
          </p:cNvSpPr>
          <p:nvPr/>
        </p:nvSpPr>
        <p:spPr>
          <a:xfrm>
            <a:off x="838200" y="5170743"/>
            <a:ext cx="9085118" cy="95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sv-S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sv-SE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</a:t>
            </a:r>
            <a:r>
              <a:rPr lang="sv-S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sv-SE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DevOps</a:t>
            </a:r>
            <a:r>
              <a:rPr lang="sv-S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sv-SE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consultants</a:t>
            </a:r>
            <a:r>
              <a:rPr lang="sv-S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sv-SE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working</a:t>
            </a:r>
            <a:r>
              <a:rPr lang="sv-S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sv-SE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towards</a:t>
            </a:r>
            <a:r>
              <a:rPr lang="sv-S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maintaining and developing the Big CI at Ericsson</a:t>
            </a:r>
            <a:r>
              <a:rPr lang="sv-S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423E4FE-30AF-45A3-A822-E09FA5CBFDB0}"/>
              </a:ext>
            </a:extLst>
          </p:cNvPr>
          <p:cNvSpPr txBox="1">
            <a:spLocks/>
          </p:cNvSpPr>
          <p:nvPr/>
        </p:nvSpPr>
        <p:spPr>
          <a:xfrm>
            <a:off x="742615" y="4282586"/>
            <a:ext cx="10454197" cy="743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NEXER R&amp;D Consultants</a:t>
            </a:r>
            <a:endParaRPr lang="te-IN" dirty="0">
              <a:solidFill>
                <a:schemeClr val="bg1"/>
              </a:solidFill>
            </a:endParaRPr>
          </a:p>
        </p:txBody>
      </p:sp>
      <p:pic>
        <p:nvPicPr>
          <p:cNvPr id="12" name="Picture 2" descr="Worldwide">
            <a:extLst>
              <a:ext uri="{FF2B5EF4-FFF2-40B4-BE49-F238E27FC236}">
                <a16:creationId xmlns:a16="http://schemas.microsoft.com/office/drawing/2014/main" id="{8C4837A8-14E9-4920-8005-F57BDF058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40" y="350996"/>
            <a:ext cx="2104098" cy="28804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A8A6F-D88C-4FFB-A750-AEFF2C0BB1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5" t="5962" r="12281" b="14066"/>
          <a:stretch/>
        </p:blipFill>
        <p:spPr>
          <a:xfrm>
            <a:off x="1092654" y="262219"/>
            <a:ext cx="1552892" cy="18240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2" descr="Worldwide">
            <a:extLst>
              <a:ext uri="{FF2B5EF4-FFF2-40B4-BE49-F238E27FC236}">
                <a16:creationId xmlns:a16="http://schemas.microsoft.com/office/drawing/2014/main" id="{97F11A27-18F5-4281-973A-6EC310DC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405" y="374021"/>
            <a:ext cx="2104098" cy="28804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Worldwide">
            <a:extLst>
              <a:ext uri="{FF2B5EF4-FFF2-40B4-BE49-F238E27FC236}">
                <a16:creationId xmlns:a16="http://schemas.microsoft.com/office/drawing/2014/main" id="{E3C9BADB-392C-43E9-B14E-B921AFBE3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361" y="350996"/>
            <a:ext cx="2104098" cy="28804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ricsson Research (@EricssonLabs) | Twitter">
            <a:extLst>
              <a:ext uri="{FF2B5EF4-FFF2-40B4-BE49-F238E27FC236}">
                <a16:creationId xmlns:a16="http://schemas.microsoft.com/office/drawing/2014/main" id="{41E15524-CC48-47EA-8EA6-EADE01F9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418" y="5434732"/>
            <a:ext cx="757885" cy="75788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BEFE873-DB02-438E-82D7-CC82094AF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t="12298" r="8112"/>
          <a:stretch/>
        </p:blipFill>
        <p:spPr bwMode="auto">
          <a:xfrm>
            <a:off x="4363193" y="285245"/>
            <a:ext cx="1606521" cy="178780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5541A42-D4AE-4B9A-9B7F-DA4CEC813B43}"/>
              </a:ext>
            </a:extLst>
          </p:cNvPr>
          <p:cNvSpPr txBox="1">
            <a:spLocks/>
          </p:cNvSpPr>
          <p:nvPr/>
        </p:nvSpPr>
        <p:spPr>
          <a:xfrm>
            <a:off x="868901" y="3333472"/>
            <a:ext cx="2042837" cy="540061"/>
          </a:xfrm>
          <a:prstGeom prst="rect">
            <a:avLst/>
          </a:prstGeom>
          <a:noFill/>
        </p:spPr>
        <p:txBody>
          <a:bodyPr vert="horz" wrap="square" lIns="144000" tIns="0" rIns="14400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6000" b="0" i="0" kern="1200" cap="all" spc="-150" baseline="0">
                <a:solidFill>
                  <a:schemeClr val="tx1"/>
                </a:solidFill>
                <a:latin typeface="Bw Gradual" pitchFamily="2" charset="77"/>
                <a:ea typeface="Univers LT Std 57 Cn" charset="0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FK Grotesk" pitchFamily="2" charset="0"/>
                <a:ea typeface="Univers LT Std 57 Cn" charset="0"/>
                <a:cs typeface="Univers LT Std 57 Cn" charset="0"/>
              </a:defRPr>
            </a:lvl2pPr>
            <a:lvl3pPr marL="79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FK Grotesk" pitchFamily="2" charset="0"/>
                <a:ea typeface="+mn-ea"/>
                <a:cs typeface="Arial" panose="020B0604020202020204" pitchFamily="34" charset="0"/>
              </a:defRPr>
            </a:lvl3pPr>
            <a:lvl4pPr marL="115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K Grotesk" pitchFamily="2" charset="0"/>
                <a:ea typeface="+mn-ea"/>
                <a:cs typeface="Arial" panose="020B0604020202020204" pitchFamily="34" charset="0"/>
              </a:defRPr>
            </a:lvl4pPr>
            <a:lvl5pPr marL="151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K Grotesk" pitchFamily="2" charset="0"/>
                <a:ea typeface="+mn-ea"/>
                <a:cs typeface="Arial" panose="020B0604020202020204" pitchFamily="34" charset="0"/>
              </a:defRPr>
            </a:lvl5pPr>
            <a:lvl6pPr marL="2304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MANASA</a:t>
            </a:r>
            <a:endParaRPr lang="te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16D50F9E-4837-41F7-B3C0-52C7E3365B73}"/>
              </a:ext>
            </a:extLst>
          </p:cNvPr>
          <p:cNvSpPr txBox="1">
            <a:spLocks/>
          </p:cNvSpPr>
          <p:nvPr/>
        </p:nvSpPr>
        <p:spPr>
          <a:xfrm>
            <a:off x="4618839" y="3231957"/>
            <a:ext cx="1477161" cy="743093"/>
          </a:xfrm>
          <a:prstGeom prst="rect">
            <a:avLst/>
          </a:prstGeom>
          <a:noFill/>
        </p:spPr>
        <p:txBody>
          <a:bodyPr vert="horz" wrap="square" lIns="144000" tIns="0" rIns="14400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6000" b="0" i="0" kern="1200" cap="all" spc="-150" baseline="0">
                <a:solidFill>
                  <a:schemeClr val="tx1"/>
                </a:solidFill>
                <a:latin typeface="Bw Gradual" pitchFamily="2" charset="77"/>
                <a:ea typeface="Univers LT Std 57 Cn" charset="0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FK Grotesk" pitchFamily="2" charset="0"/>
                <a:ea typeface="Univers LT Std 57 Cn" charset="0"/>
                <a:cs typeface="Univers LT Std 57 Cn" charset="0"/>
              </a:defRPr>
            </a:lvl2pPr>
            <a:lvl3pPr marL="79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FK Grotesk" pitchFamily="2" charset="0"/>
                <a:ea typeface="+mn-ea"/>
                <a:cs typeface="Arial" panose="020B0604020202020204" pitchFamily="34" charset="0"/>
              </a:defRPr>
            </a:lvl3pPr>
            <a:lvl4pPr marL="115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K Grotesk" pitchFamily="2" charset="0"/>
                <a:ea typeface="+mn-ea"/>
                <a:cs typeface="Arial" panose="020B0604020202020204" pitchFamily="34" charset="0"/>
              </a:defRPr>
            </a:lvl4pPr>
            <a:lvl5pPr marL="151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K Grotesk" pitchFamily="2" charset="0"/>
                <a:ea typeface="+mn-ea"/>
                <a:cs typeface="Arial" panose="020B0604020202020204" pitchFamily="34" charset="0"/>
              </a:defRPr>
            </a:lvl5pPr>
            <a:lvl6pPr marL="2304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DAVID</a:t>
            </a:r>
            <a:endParaRPr lang="te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6D57AB5-6AC0-4697-BE4B-F3523E30933F}"/>
              </a:ext>
            </a:extLst>
          </p:cNvPr>
          <p:cNvSpPr txBox="1">
            <a:spLocks/>
          </p:cNvSpPr>
          <p:nvPr/>
        </p:nvSpPr>
        <p:spPr>
          <a:xfrm>
            <a:off x="7940225" y="3231472"/>
            <a:ext cx="1851234" cy="743093"/>
          </a:xfrm>
          <a:prstGeom prst="rect">
            <a:avLst/>
          </a:prstGeom>
          <a:noFill/>
        </p:spPr>
        <p:txBody>
          <a:bodyPr vert="horz" wrap="square" lIns="144000" tIns="0" rIns="14400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6000" b="0" i="0" kern="1200" cap="all" spc="-150" baseline="0">
                <a:solidFill>
                  <a:schemeClr val="tx1"/>
                </a:solidFill>
                <a:latin typeface="Bw Gradual" pitchFamily="2" charset="77"/>
                <a:ea typeface="Univers LT Std 57 Cn" charset="0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FK Grotesk" pitchFamily="2" charset="0"/>
                <a:ea typeface="Univers LT Std 57 Cn" charset="0"/>
                <a:cs typeface="Univers LT Std 57 Cn" charset="0"/>
              </a:defRPr>
            </a:lvl2pPr>
            <a:lvl3pPr marL="79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FK Grotesk" pitchFamily="2" charset="0"/>
                <a:ea typeface="+mn-ea"/>
                <a:cs typeface="Arial" panose="020B0604020202020204" pitchFamily="34" charset="0"/>
              </a:defRPr>
            </a:lvl3pPr>
            <a:lvl4pPr marL="115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K Grotesk" pitchFamily="2" charset="0"/>
                <a:ea typeface="+mn-ea"/>
                <a:cs typeface="Arial" panose="020B0604020202020204" pitchFamily="34" charset="0"/>
              </a:defRPr>
            </a:lvl4pPr>
            <a:lvl5pPr marL="151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K Grotesk" pitchFamily="2" charset="0"/>
                <a:ea typeface="+mn-ea"/>
                <a:cs typeface="Arial" panose="020B0604020202020204" pitchFamily="34" charset="0"/>
              </a:defRPr>
            </a:lvl5pPr>
            <a:lvl6pPr marL="2304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NIKOLAI</a:t>
            </a:r>
            <a:endParaRPr lang="te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2FD908D-E893-4730-A84E-9D8451EC90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64" y="801"/>
            <a:ext cx="1552892" cy="21629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275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1">
            <a:extLst>
              <a:ext uri="{FF2B5EF4-FFF2-40B4-BE49-F238E27FC236}">
                <a16:creationId xmlns:a16="http://schemas.microsoft.com/office/drawing/2014/main" id="{A6AECBBE-E231-472F-9D85-ADC6B571F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1317" y="566404"/>
            <a:ext cx="6286995" cy="90629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SE" dirty="0">
                <a:latin typeface="Bw Gradual Bold" panose="00000800000000000000" pitchFamily="50" charset="0"/>
              </a:rPr>
              <a:t>What you will learn</a:t>
            </a:r>
            <a:endParaRPr lang="sv-S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DC3ACB-BBC4-477D-8ABF-15B5102381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171343"/>
              </p:ext>
            </p:extLst>
          </p:nvPr>
        </p:nvGraphicFramePr>
        <p:xfrm>
          <a:off x="867888" y="1353787"/>
          <a:ext cx="5862403" cy="5259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140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14">
            <a:extLst>
              <a:ext uri="{FF2B5EF4-FFF2-40B4-BE49-F238E27FC236}">
                <a16:creationId xmlns:a16="http://schemas.microsoft.com/office/drawing/2014/main" id="{4B29F5D0-7354-496E-9CC7-6921F1A36C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55469"/>
            <a:ext cx="7462421" cy="906293"/>
          </a:xfrm>
        </p:spPr>
        <p:txBody>
          <a:bodyPr/>
          <a:lstStyle/>
          <a:p>
            <a:pPr marL="0" indent="0">
              <a:buNone/>
            </a:pPr>
            <a:r>
              <a:rPr lang="en-SE" sz="4400" dirty="0">
                <a:latin typeface="Bw Gradual Bold" panose="00000800000000000000" pitchFamily="50" charset="0"/>
              </a:rPr>
              <a:t>Gerrit code review</a:t>
            </a:r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80440-C808-46FA-86B3-F91F7388B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050" y="1414103"/>
            <a:ext cx="3098023" cy="309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0AE9FA-19C2-4AD1-AACA-2EA8742354DC}"/>
              </a:ext>
            </a:extLst>
          </p:cNvPr>
          <p:cNvSpPr txBox="1">
            <a:spLocks/>
          </p:cNvSpPr>
          <p:nvPr/>
        </p:nvSpPr>
        <p:spPr>
          <a:xfrm>
            <a:off x="838199" y="1810940"/>
            <a:ext cx="5322651" cy="350217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b="0" i="0" kern="120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</a:pPr>
            <a:r>
              <a:rPr lang="en-SE" dirty="0">
                <a:latin typeface="Bw Gradual" panose="00000500000000000000" pitchFamily="50" charset="0"/>
              </a:rPr>
              <a:t>Used to review code</a:t>
            </a:r>
          </a:p>
          <a:p>
            <a:pPr>
              <a:buClr>
                <a:srgbClr val="7030A0"/>
              </a:buClr>
            </a:pPr>
            <a:r>
              <a:rPr lang="en-SE" dirty="0">
                <a:latin typeface="Bw Gradual" panose="00000500000000000000" pitchFamily="50" charset="0"/>
              </a:rPr>
              <a:t>Open source</a:t>
            </a:r>
          </a:p>
          <a:p>
            <a:pPr>
              <a:buClr>
                <a:srgbClr val="7030A0"/>
              </a:buClr>
            </a:pPr>
            <a:r>
              <a:rPr lang="en-SE" dirty="0">
                <a:latin typeface="Bw Gradual" panose="00000500000000000000" pitchFamily="50" charset="0"/>
              </a:rPr>
              <a:t>Repository manager</a:t>
            </a:r>
          </a:p>
          <a:p>
            <a:pPr>
              <a:buClr>
                <a:srgbClr val="7030A0"/>
              </a:buClr>
            </a:pPr>
            <a:r>
              <a:rPr lang="en-SE" dirty="0">
                <a:latin typeface="Bw Gradual" panose="00000500000000000000" pitchFamily="50" charset="0"/>
              </a:rPr>
              <a:t>Integrates well with user management </a:t>
            </a:r>
            <a:r>
              <a:rPr lang="en-SE" dirty="0" err="1">
                <a:latin typeface="Bw Gradual" panose="00000500000000000000" pitchFamily="50" charset="0"/>
              </a:rPr>
              <a:t>servies</a:t>
            </a:r>
            <a:endParaRPr lang="en-SE" dirty="0">
              <a:latin typeface="Bw Gradual" panose="00000500000000000000" pitchFamily="50" charset="0"/>
            </a:endParaRPr>
          </a:p>
          <a:p>
            <a:pPr>
              <a:buClr>
                <a:srgbClr val="7030A0"/>
              </a:buClr>
            </a:pPr>
            <a:r>
              <a:rPr lang="en-SE" dirty="0">
                <a:latin typeface="Bw Gradual" panose="00000500000000000000" pitchFamily="50" charset="0"/>
              </a:rPr>
              <a:t>Plugins for most services</a:t>
            </a:r>
          </a:p>
          <a:p>
            <a:pPr>
              <a:buClr>
                <a:srgbClr val="7030A0"/>
              </a:buClr>
            </a:pPr>
            <a:r>
              <a:rPr lang="en-SE" dirty="0">
                <a:latin typeface="Bw Gradual" panose="00000500000000000000" pitchFamily="50" charset="0"/>
              </a:rPr>
              <a:t>Integrates well with Jenkins</a:t>
            </a:r>
          </a:p>
        </p:txBody>
      </p:sp>
    </p:spTree>
    <p:extLst>
      <p:ext uri="{BB962C8B-B14F-4D97-AF65-F5344CB8AC3E}">
        <p14:creationId xmlns:p14="http://schemas.microsoft.com/office/powerpoint/2010/main" val="919121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14">
            <a:extLst>
              <a:ext uri="{FF2B5EF4-FFF2-40B4-BE49-F238E27FC236}">
                <a16:creationId xmlns:a16="http://schemas.microsoft.com/office/drawing/2014/main" id="{B330D781-5FFE-49DC-A5BD-153BE9D71C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55469"/>
            <a:ext cx="7462421" cy="906293"/>
          </a:xfrm>
        </p:spPr>
        <p:txBody>
          <a:bodyPr/>
          <a:lstStyle/>
          <a:p>
            <a:pPr marL="0" indent="0">
              <a:buNone/>
            </a:pPr>
            <a:r>
              <a:rPr lang="en-GB" sz="4400" dirty="0">
                <a:solidFill>
                  <a:schemeClr val="bg1"/>
                </a:solidFill>
                <a:latin typeface="Bw Gradual Bold" panose="00000800000000000000" pitchFamily="50" charset="0"/>
              </a:rPr>
              <a:t>J</a:t>
            </a:r>
            <a:r>
              <a:rPr lang="en-SE" sz="4400" dirty="0" err="1">
                <a:solidFill>
                  <a:schemeClr val="bg1"/>
                </a:solidFill>
                <a:latin typeface="Bw Gradual Bold" panose="00000800000000000000" pitchFamily="50" charset="0"/>
              </a:rPr>
              <a:t>enkins</a:t>
            </a:r>
            <a:endParaRPr lang="en-SE" sz="4400" dirty="0">
              <a:solidFill>
                <a:schemeClr val="bg1"/>
              </a:solidFill>
              <a:latin typeface="Bw Gradual Bold" panose="00000800000000000000" pitchFamily="50" charset="0"/>
            </a:endParaRPr>
          </a:p>
          <a:p>
            <a:pPr marL="0" indent="0">
              <a:buNone/>
            </a:pPr>
            <a:endParaRPr lang="sv-SE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0FCFAA-4DC9-4689-BF61-BA9D7C2BFAE7}"/>
              </a:ext>
            </a:extLst>
          </p:cNvPr>
          <p:cNvSpPr txBox="1">
            <a:spLocks/>
          </p:cNvSpPr>
          <p:nvPr/>
        </p:nvSpPr>
        <p:spPr>
          <a:xfrm>
            <a:off x="1635232" y="1084755"/>
            <a:ext cx="4887685" cy="17774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SE" sz="4000" dirty="0">
              <a:solidFill>
                <a:schemeClr val="bg1"/>
              </a:solidFill>
              <a:latin typeface="Bw Gradual Bold" panose="00000800000000000000" pitchFamily="50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AFF1CD9-3DE9-4902-9A5D-E6DE240E4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059" y="321174"/>
            <a:ext cx="2251736" cy="310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EDA245-8823-4E21-9A9C-94CD2EAACEAD}"/>
              </a:ext>
            </a:extLst>
          </p:cNvPr>
          <p:cNvSpPr txBox="1">
            <a:spLocks/>
          </p:cNvSpPr>
          <p:nvPr/>
        </p:nvSpPr>
        <p:spPr>
          <a:xfrm>
            <a:off x="838200" y="1736641"/>
            <a:ext cx="5406957" cy="403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Univers LT Std 57 Cn" charset="0"/>
                <a:ea typeface="Univers LT Std 57 Cn" charset="0"/>
                <a:cs typeface="Univers LT Std 57 Cn" charset="0"/>
              </a:defRPr>
            </a:lvl1pPr>
            <a:lvl2pPr marL="0" indent="-230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ADB7C0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ADB7C0"/>
                </a:solidFill>
                <a:latin typeface="Univers LT Std 57 Cn" charset="0"/>
                <a:ea typeface="Univers LT Std 57 Cn" charset="0"/>
                <a:cs typeface="Univers LT Std 57 C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SE" sz="2400" dirty="0">
                <a:latin typeface="Bw Gradual" panose="00000500000000000000" pitchFamily="50" charset="0"/>
              </a:rPr>
              <a:t>Open source CI/CD engine.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SE" sz="2400" dirty="0">
                <a:latin typeface="Bw Gradual" panose="00000500000000000000" pitchFamily="50" charset="0"/>
              </a:rPr>
              <a:t>Customisable to your preference with plugins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SE" sz="2400" dirty="0">
                <a:latin typeface="Bw Gradual" panose="00000500000000000000" pitchFamily="50" charset="0"/>
              </a:rPr>
              <a:t>Integrates with most technologies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SE" sz="2400" dirty="0">
                <a:latin typeface="Bw Gradual" panose="00000500000000000000" pitchFamily="50" charset="0"/>
              </a:rPr>
              <a:t>Bases everything on </a:t>
            </a:r>
            <a:r>
              <a:rPr lang="en-GB" sz="2400" dirty="0">
                <a:latin typeface="Bw Gradual" panose="00000500000000000000" pitchFamily="50" charset="0"/>
              </a:rPr>
              <a:t>J</a:t>
            </a:r>
            <a:r>
              <a:rPr lang="en-SE" sz="2400" dirty="0" err="1">
                <a:latin typeface="Bw Gradual" panose="00000500000000000000" pitchFamily="50" charset="0"/>
              </a:rPr>
              <a:t>enkins</a:t>
            </a:r>
            <a:r>
              <a:rPr lang="en-SE" sz="2400" dirty="0">
                <a:latin typeface="Bw Gradual" panose="00000500000000000000" pitchFamily="50" charset="0"/>
              </a:rPr>
              <a:t> jobs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SE" sz="2400" dirty="0">
                <a:latin typeface="Bw Gradual" panose="00000500000000000000" pitchFamily="50" charset="0"/>
              </a:rPr>
              <a:t>Jenkins master/nodes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SE" sz="2400" dirty="0">
                <a:latin typeface="Bw Gradual" panose="00000500000000000000" pitchFamily="50" charset="0"/>
              </a:rPr>
              <a:t>Large community</a:t>
            </a:r>
          </a:p>
          <a:p>
            <a:pPr marL="342900" indent="-342900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SE" sz="2400" dirty="0">
                <a:latin typeface="Bw Gradual" panose="00000500000000000000" pitchFamily="50" charset="0"/>
              </a:rPr>
              <a:t>Pipeline as code</a:t>
            </a:r>
          </a:p>
        </p:txBody>
      </p:sp>
    </p:spTree>
    <p:extLst>
      <p:ext uri="{BB962C8B-B14F-4D97-AF65-F5344CB8AC3E}">
        <p14:creationId xmlns:p14="http://schemas.microsoft.com/office/powerpoint/2010/main" val="1168968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3C2C815-77A2-439F-AD88-F6E3820F3D5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Univers LT Std 59 UltraCn" charset="0"/>
                <a:ea typeface="Univers LT Std 59 UltraCn" charset="0"/>
                <a:cs typeface="Univers LT Std 59 UltraCn" charset="0"/>
              </a:defRPr>
            </a:lvl1pPr>
          </a:lstStyle>
          <a:p>
            <a:r>
              <a:rPr lang="en-SE" dirty="0">
                <a:latin typeface="Bw Gradual Bold" panose="00000800000000000000" pitchFamily="50" charset="0"/>
              </a:rPr>
              <a:t>Our repository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493F887-9DAB-4244-98FE-D8A3B43F0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30" y="1237660"/>
            <a:ext cx="1396628" cy="5158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A45EE6-5929-40FC-B518-C4060E1D6940}"/>
              </a:ext>
            </a:extLst>
          </p:cNvPr>
          <p:cNvSpPr txBox="1"/>
          <p:nvPr/>
        </p:nvSpPr>
        <p:spPr>
          <a:xfrm>
            <a:off x="4624928" y="1248719"/>
            <a:ext cx="267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bg1"/>
                </a:solidFill>
                <a:latin typeface="Bw Gradual" panose="00000500000000000000" pitchFamily="50" charset="0"/>
              </a:rPr>
              <a:t>Script for each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>
                <a:solidFill>
                  <a:schemeClr val="bg1"/>
                </a:solidFill>
                <a:latin typeface="Bw Gradual" panose="00000500000000000000" pitchFamily="50" charset="0"/>
              </a:rPr>
              <a:t>Tests for each script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62F096-49D4-410C-A74C-E9F71A21C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928" y="1922257"/>
            <a:ext cx="3059466" cy="1205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0250EC-908B-4E23-8805-1000F6AB2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354" y="1922257"/>
            <a:ext cx="895475" cy="704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9D38A3-B207-41D4-B146-864091EA9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873" y="3204320"/>
            <a:ext cx="2849548" cy="10335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0FD51-729D-4106-9AFD-CF420FE40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928" y="5036400"/>
            <a:ext cx="4840772" cy="13878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527973-7817-4968-9960-5063DA4C44E7}"/>
              </a:ext>
            </a:extLst>
          </p:cNvPr>
          <p:cNvSpPr txBox="1"/>
          <p:nvPr/>
        </p:nvSpPr>
        <p:spPr>
          <a:xfrm>
            <a:off x="4563792" y="4588207"/>
            <a:ext cx="5185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solidFill>
                  <a:schemeClr val="bg1"/>
                </a:solidFill>
                <a:latin typeface="Bw Gradual" panose="00000500000000000000" pitchFamily="50" charset="0"/>
              </a:rPr>
              <a:t>Each script sleeps a random amount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>
              <a:solidFill>
                <a:schemeClr val="bg1"/>
              </a:solidFill>
              <a:latin typeface="Bw Gradual" panose="000005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564414-9ADC-4715-93A9-EEE93E6F17C5}"/>
              </a:ext>
            </a:extLst>
          </p:cNvPr>
          <p:cNvSpPr txBox="1"/>
          <p:nvPr/>
        </p:nvSpPr>
        <p:spPr>
          <a:xfrm>
            <a:off x="1589665" y="2858283"/>
            <a:ext cx="1666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solidFill>
                  <a:schemeClr val="bg1"/>
                </a:solidFill>
                <a:latin typeface="Bw Gradual" panose="00000500000000000000" pitchFamily="50" charset="0"/>
              </a:rPr>
              <a:t>50 parts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43788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7 0.01991 L 1.25E-6 -1.4814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57" y="-99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974 -0.00787 L 8.33333E-7 3.7037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48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122BFE-B18E-41E0-8CFE-A981C034942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Bw Gradual" pitchFamily="2" charset="77"/>
                <a:ea typeface="Bw Gradual" pitchFamily="2" charset="77"/>
                <a:cs typeface="Bw Gradual" pitchFamily="2" charset="77"/>
              </a:defRPr>
            </a:lvl1pPr>
          </a:lstStyle>
          <a:p>
            <a:r>
              <a:rPr lang="en-SE">
                <a:latin typeface="Bw Gradual Bold" panose="00000800000000000000" pitchFamily="50" charset="0"/>
              </a:rPr>
              <a:t>Basic CI-flow</a:t>
            </a:r>
            <a:endParaRPr lang="en-SE" dirty="0">
              <a:latin typeface="Bw Gradual Bold" panose="00000800000000000000" pitchFamily="50" charset="0"/>
            </a:endParaRPr>
          </a:p>
        </p:txBody>
      </p:sp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B9312F2C-8E70-4553-BC80-F0298DB2E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373" y="2191350"/>
            <a:ext cx="1313330" cy="1313330"/>
          </a:xfrm>
          <a:prstGeom prst="rect">
            <a:avLst/>
          </a:prstGeom>
        </p:spPr>
      </p:pic>
      <p:pic>
        <p:nvPicPr>
          <p:cNvPr id="8" name="Graphic 7" descr="Programmer male outline">
            <a:extLst>
              <a:ext uri="{FF2B5EF4-FFF2-40B4-BE49-F238E27FC236}">
                <a16:creationId xmlns:a16="http://schemas.microsoft.com/office/drawing/2014/main" id="{7597C737-9D9C-471B-B528-5A2D00DF6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100" y="4030056"/>
            <a:ext cx="1183428" cy="1183428"/>
          </a:xfrm>
          <a:prstGeom prst="rect">
            <a:avLst/>
          </a:prstGeom>
        </p:spPr>
      </p:pic>
      <p:pic>
        <p:nvPicPr>
          <p:cNvPr id="9" name="Graphic 8" descr="Scroll with solid fill">
            <a:extLst>
              <a:ext uri="{FF2B5EF4-FFF2-40B4-BE49-F238E27FC236}">
                <a16:creationId xmlns:a16="http://schemas.microsoft.com/office/drawing/2014/main" id="{FCC47F51-69F0-44D6-9F77-5560F7CDC9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2652" y="3333271"/>
            <a:ext cx="629830" cy="629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A3F236-59F5-46A3-A5AC-21E0F4691719}"/>
              </a:ext>
            </a:extLst>
          </p:cNvPr>
          <p:cNvSpPr txBox="1"/>
          <p:nvPr/>
        </p:nvSpPr>
        <p:spPr>
          <a:xfrm>
            <a:off x="4364241" y="1963821"/>
            <a:ext cx="84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solidFill>
                  <a:schemeClr val="bg1"/>
                </a:solidFill>
                <a:latin typeface="Bw Gradual" panose="00000500000000000000" pitchFamily="50" charset="0"/>
              </a:rPr>
              <a:t>Gerrit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55E41F-2B68-445E-9F41-6824AE8D4EF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202872" y="3026053"/>
            <a:ext cx="2239780" cy="62213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58CE265-9355-4E67-A911-6C95F1E8859A}"/>
              </a:ext>
            </a:extLst>
          </p:cNvPr>
          <p:cNvSpPr txBox="1"/>
          <p:nvPr/>
        </p:nvSpPr>
        <p:spPr>
          <a:xfrm rot="951583">
            <a:off x="2449062" y="2966289"/>
            <a:ext cx="115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solidFill>
                  <a:schemeClr val="bg1"/>
                </a:solidFill>
                <a:latin typeface="Bw Gradual" panose="00000500000000000000" pitchFamily="50" charset="0"/>
              </a:rPr>
              <a:t>Commits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C1A3CB-73E7-43AD-BA27-96661396E358}"/>
              </a:ext>
            </a:extLst>
          </p:cNvPr>
          <p:cNvCxnSpPr>
            <a:cxnSpLocks/>
          </p:cNvCxnSpPr>
          <p:nvPr/>
        </p:nvCxnSpPr>
        <p:spPr>
          <a:xfrm flipV="1">
            <a:off x="1803268" y="3811980"/>
            <a:ext cx="2639384" cy="144878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FF178D-2AFD-4FCE-87EC-CEE527D85B28}"/>
              </a:ext>
            </a:extLst>
          </p:cNvPr>
          <p:cNvSpPr txBox="1"/>
          <p:nvPr/>
        </p:nvSpPr>
        <p:spPr>
          <a:xfrm rot="19867874">
            <a:off x="2526871" y="4250551"/>
            <a:ext cx="107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solidFill>
                  <a:schemeClr val="bg1"/>
                </a:solidFill>
                <a:latin typeface="Bw Gradual" panose="00000500000000000000" pitchFamily="50" charset="0"/>
              </a:rPr>
              <a:t>Reviews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99D7ED6-EAFF-45B8-88BC-6A8792D5D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648" y="2022050"/>
            <a:ext cx="1454875" cy="200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C82A3647-EFDF-47A1-89B9-6428C7C07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26" y="2280216"/>
            <a:ext cx="1071282" cy="107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A64D8E-907C-4F56-812C-744F0AFD1DD6}"/>
              </a:ext>
            </a:extLst>
          </p:cNvPr>
          <p:cNvCxnSpPr>
            <a:cxnSpLocks/>
          </p:cNvCxnSpPr>
          <p:nvPr/>
        </p:nvCxnSpPr>
        <p:spPr>
          <a:xfrm flipH="1">
            <a:off x="5293208" y="3333271"/>
            <a:ext cx="3613286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715BBA2-A941-4C8E-A907-F26AB3581484}"/>
              </a:ext>
            </a:extLst>
          </p:cNvPr>
          <p:cNvSpPr txBox="1"/>
          <p:nvPr/>
        </p:nvSpPr>
        <p:spPr>
          <a:xfrm>
            <a:off x="5501188" y="3402281"/>
            <a:ext cx="3224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400" dirty="0">
                <a:solidFill>
                  <a:schemeClr val="bg1"/>
                </a:solidFill>
                <a:latin typeface="Bw Gradual" panose="00000500000000000000" pitchFamily="50" charset="0"/>
              </a:rPr>
              <a:t>Listen for changes and provides feedback</a:t>
            </a:r>
          </a:p>
        </p:txBody>
      </p:sp>
      <p:pic>
        <p:nvPicPr>
          <p:cNvPr id="19" name="Graphic 18" descr="Arrow circle with solid fill">
            <a:extLst>
              <a:ext uri="{FF2B5EF4-FFF2-40B4-BE49-F238E27FC236}">
                <a16:creationId xmlns:a16="http://schemas.microsoft.com/office/drawing/2014/main" id="{345D610F-0799-43E0-9CC1-3F0346ED4A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68887" y="3942295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F587C53-0065-4F54-8024-CF4A4967F180}"/>
              </a:ext>
            </a:extLst>
          </p:cNvPr>
          <p:cNvSpPr txBox="1"/>
          <p:nvPr/>
        </p:nvSpPr>
        <p:spPr>
          <a:xfrm>
            <a:off x="8848420" y="4772241"/>
            <a:ext cx="186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solidFill>
                  <a:schemeClr val="bg1"/>
                </a:solidFill>
                <a:latin typeface="Bw Gradual" panose="00000500000000000000" pitchFamily="50" charset="0"/>
              </a:rPr>
              <a:t>Runs tests/jobs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8319D0-6E65-4CC4-AB45-056F2589273F}"/>
              </a:ext>
            </a:extLst>
          </p:cNvPr>
          <p:cNvSpPr txBox="1"/>
          <p:nvPr/>
        </p:nvSpPr>
        <p:spPr>
          <a:xfrm>
            <a:off x="6067667" y="2966289"/>
            <a:ext cx="15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solidFill>
                  <a:schemeClr val="bg1"/>
                </a:solidFill>
                <a:latin typeface="Bw Gradual" panose="00000500000000000000" pitchFamily="50" charset="0"/>
              </a:rPr>
              <a:t>SSH/HTTPS</a:t>
            </a:r>
          </a:p>
        </p:txBody>
      </p:sp>
      <p:pic>
        <p:nvPicPr>
          <p:cNvPr id="22" name="Graphic 21" descr="Programmer female outline">
            <a:extLst>
              <a:ext uri="{FF2B5EF4-FFF2-40B4-BE49-F238E27FC236}">
                <a16:creationId xmlns:a16="http://schemas.microsoft.com/office/drawing/2014/main" id="{E0233467-E5A9-4BB6-983F-0DB5D3EDC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100" y="5141573"/>
            <a:ext cx="1313330" cy="13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background">
  <a:themeElements>
    <a:clrScheme name="NEXER">
      <a:dk1>
        <a:srgbClr val="000000"/>
      </a:dk1>
      <a:lt1>
        <a:srgbClr val="FFFFFF"/>
      </a:lt1>
      <a:dk2>
        <a:srgbClr val="5A1F9F"/>
      </a:dk2>
      <a:lt2>
        <a:srgbClr val="E2E2E2"/>
      </a:lt2>
      <a:accent1>
        <a:srgbClr val="C8DBE9"/>
      </a:accent1>
      <a:accent2>
        <a:srgbClr val="190878"/>
      </a:accent2>
      <a:accent3>
        <a:srgbClr val="5A1F9F"/>
      </a:accent3>
      <a:accent4>
        <a:srgbClr val="AA4BF4"/>
      </a:accent4>
      <a:accent5>
        <a:srgbClr val="FF875B"/>
      </a:accent5>
      <a:accent6>
        <a:srgbClr val="FF4C27"/>
      </a:accent6>
      <a:hlink>
        <a:srgbClr val="5A1F9F"/>
      </a:hlink>
      <a:folHlink>
        <a:srgbClr val="19087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gma_PPT-mall" id="{53252F82-D554-2F4D-8E3A-AD0876EFA1E1}" vid="{90163464-D1B8-424F-8F9F-32735CB33C55}"/>
    </a:ext>
  </a:extLst>
</a:theme>
</file>

<file path=ppt/theme/theme3.xml><?xml version="1.0" encoding="utf-8"?>
<a:theme xmlns:a="http://schemas.openxmlformats.org/drawingml/2006/main" name="NEXER_2021">
  <a:themeElements>
    <a:clrScheme name="NEXER">
      <a:dk1>
        <a:srgbClr val="000000"/>
      </a:dk1>
      <a:lt1>
        <a:srgbClr val="FFFFFF"/>
      </a:lt1>
      <a:dk2>
        <a:srgbClr val="5A1F9F"/>
      </a:dk2>
      <a:lt2>
        <a:srgbClr val="E2E2E2"/>
      </a:lt2>
      <a:accent1>
        <a:srgbClr val="C8DBE9"/>
      </a:accent1>
      <a:accent2>
        <a:srgbClr val="190878"/>
      </a:accent2>
      <a:accent3>
        <a:srgbClr val="5A1F9F"/>
      </a:accent3>
      <a:accent4>
        <a:srgbClr val="AA4BF4"/>
      </a:accent4>
      <a:accent5>
        <a:srgbClr val="FF875B"/>
      </a:accent5>
      <a:accent6>
        <a:srgbClr val="FF4C27"/>
      </a:accent6>
      <a:hlink>
        <a:srgbClr val="5A1F9F"/>
      </a:hlink>
      <a:folHlink>
        <a:srgbClr val="190878"/>
      </a:folHlink>
    </a:clrScheme>
    <a:fontScheme name="Sigma ITC">
      <a:majorFont>
        <a:latin typeface="Univers LT Std 59 UltraCn"/>
        <a:ea typeface=""/>
        <a:cs typeface=""/>
      </a:majorFont>
      <a:minorFont>
        <a:latin typeface="Univers LT Std 47 Cn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XER_2021" id="{2E50981F-FC66-854B-B952-5D8CD4C607CC}" vid="{B63F8CF8-726A-BC4D-B12C-C96A451BC6F7}"/>
    </a:ext>
  </a:extLst>
</a:theme>
</file>

<file path=ppt/theme/theme4.xml><?xml version="1.0" encoding="utf-8"?>
<a:theme xmlns:a="http://schemas.openxmlformats.org/drawingml/2006/main" name="1_Dark background">
  <a:themeElements>
    <a:clrScheme name="NEXER">
      <a:dk1>
        <a:srgbClr val="000000"/>
      </a:dk1>
      <a:lt1>
        <a:srgbClr val="FFFFFF"/>
      </a:lt1>
      <a:dk2>
        <a:srgbClr val="5A1F9F"/>
      </a:dk2>
      <a:lt2>
        <a:srgbClr val="E2E2E2"/>
      </a:lt2>
      <a:accent1>
        <a:srgbClr val="C8DBE9"/>
      </a:accent1>
      <a:accent2>
        <a:srgbClr val="190878"/>
      </a:accent2>
      <a:accent3>
        <a:srgbClr val="5A1F9F"/>
      </a:accent3>
      <a:accent4>
        <a:srgbClr val="AA4BF4"/>
      </a:accent4>
      <a:accent5>
        <a:srgbClr val="FF875B"/>
      </a:accent5>
      <a:accent6>
        <a:srgbClr val="FF4C27"/>
      </a:accent6>
      <a:hlink>
        <a:srgbClr val="5A1F9F"/>
      </a:hlink>
      <a:folHlink>
        <a:srgbClr val="19087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73C56D2-0309-447E-8291-73B12C5A70CA}" vid="{68E71BDC-8D8E-4D7C-8DFB-59B083BE452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450EE9B-F22F-4ADF-A651-A80737763681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B6D9CF50DA4D246B65B4C8133405E66" ma:contentTypeVersion="11" ma:contentTypeDescription="Skapa ett nytt dokument." ma:contentTypeScope="" ma:versionID="e31b4a6c91b85c8a6c5a75bd546a367f">
  <xsd:schema xmlns:xsd="http://www.w3.org/2001/XMLSchema" xmlns:xs="http://www.w3.org/2001/XMLSchema" xmlns:p="http://schemas.microsoft.com/office/2006/metadata/properties" xmlns:ns3="2f841c2e-3aec-4cb0-bb19-f371c3ffab15" xmlns:ns4="9b9e8034-8b36-4e2c-989d-eaae2fd911df" targetNamespace="http://schemas.microsoft.com/office/2006/metadata/properties" ma:root="true" ma:fieldsID="df37a7f6dd46df51e3c9cb3510cf9918" ns3:_="" ns4:_="">
    <xsd:import namespace="2f841c2e-3aec-4cb0-bb19-f371c3ffab15"/>
    <xsd:import namespace="9b9e8034-8b36-4e2c-989d-eaae2fd911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841c2e-3aec-4cb0-bb19-f371c3ffab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9e8034-8b36-4e2c-989d-eaae2fd911d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Delar tips,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08D67B-4951-4889-9204-435789281A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841c2e-3aec-4cb0-bb19-f371c3ffab15"/>
    <ds:schemaRef ds:uri="9b9e8034-8b36-4e2c-989d-eaae2fd911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A38916-7A48-49A2-B313-44E10AFCF436}">
  <ds:schemaRefs>
    <ds:schemaRef ds:uri="http://schemas.openxmlformats.org/package/2006/metadata/core-properties"/>
    <ds:schemaRef ds:uri="http://purl.org/dc/dcmitype/"/>
    <ds:schemaRef ds:uri="http://www.w3.org/XML/1998/namespace"/>
    <ds:schemaRef ds:uri="http://purl.org/dc/elements/1.1/"/>
    <ds:schemaRef ds:uri="http://schemas.microsoft.com/office/2006/metadata/properties"/>
    <ds:schemaRef ds:uri="2f841c2e-3aec-4cb0-bb19-f371c3ffab15"/>
    <ds:schemaRef ds:uri="http://schemas.microsoft.com/office/2006/documentManagement/types"/>
    <ds:schemaRef ds:uri="9b9e8034-8b36-4e2c-989d-eaae2fd911df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769071C-402B-4E21-A207-2672D9B65B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Webinar2</Template>
  <TotalTime>0</TotalTime>
  <Words>579</Words>
  <Application>Microsoft Office PowerPoint</Application>
  <PresentationFormat>Widescreen</PresentationFormat>
  <Paragraphs>132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Arial</vt:lpstr>
      <vt:lpstr>Bw Gradual</vt:lpstr>
      <vt:lpstr>Bw Gradual </vt:lpstr>
      <vt:lpstr>Bw Gradual Bold</vt:lpstr>
      <vt:lpstr>Calibri</vt:lpstr>
      <vt:lpstr>Calibri Light</vt:lpstr>
      <vt:lpstr>FK Grotesk</vt:lpstr>
      <vt:lpstr>Univers LT Std 57 Cn</vt:lpstr>
      <vt:lpstr>Univers LT Std 59 UltraCn</vt:lpstr>
      <vt:lpstr>Wingdings</vt:lpstr>
      <vt:lpstr>Office Theme</vt:lpstr>
      <vt:lpstr>Dark background</vt:lpstr>
      <vt:lpstr>NEXER_2021</vt:lpstr>
      <vt:lpstr>1_Dark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Nikolai Dahlberg</dc:creator>
  <cp:lastModifiedBy>Nikolai Dahlberg</cp:lastModifiedBy>
  <cp:revision>1</cp:revision>
  <dcterms:created xsi:type="dcterms:W3CDTF">2021-03-26T08:44:04Z</dcterms:created>
  <dcterms:modified xsi:type="dcterms:W3CDTF">2021-03-26T08:44:29Z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0x0101007B6D9CF50DA4D246B65B4C8133405E66</vt:lpwstr>
  </property>
</Properties>
</file>